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34"/>
  </p:notesMasterIdLst>
  <p:handoutMasterIdLst>
    <p:handoutMasterId r:id="rId35"/>
  </p:handoutMasterIdLst>
  <p:sldIdLst>
    <p:sldId id="256" r:id="rId5"/>
    <p:sldId id="277" r:id="rId6"/>
    <p:sldId id="305" r:id="rId7"/>
    <p:sldId id="306" r:id="rId8"/>
    <p:sldId id="307" r:id="rId9"/>
    <p:sldId id="258" r:id="rId10"/>
    <p:sldId id="294" r:id="rId11"/>
    <p:sldId id="309" r:id="rId12"/>
    <p:sldId id="310" r:id="rId13"/>
    <p:sldId id="311" r:id="rId14"/>
    <p:sldId id="262" r:id="rId15"/>
    <p:sldId id="296" r:id="rId16"/>
    <p:sldId id="313" r:id="rId17"/>
    <p:sldId id="314" r:id="rId18"/>
    <p:sldId id="315" r:id="rId19"/>
    <p:sldId id="303" r:id="rId20"/>
    <p:sldId id="317" r:id="rId21"/>
    <p:sldId id="318" r:id="rId22"/>
    <p:sldId id="300" r:id="rId23"/>
    <p:sldId id="320" r:id="rId24"/>
    <p:sldId id="321" r:id="rId25"/>
    <p:sldId id="298" r:id="rId26"/>
    <p:sldId id="323" r:id="rId27"/>
    <p:sldId id="299" r:id="rId28"/>
    <p:sldId id="325" r:id="rId29"/>
    <p:sldId id="301" r:id="rId30"/>
    <p:sldId id="326" r:id="rId31"/>
    <p:sldId id="302" r:id="rId32"/>
    <p:sldId id="27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FC0"/>
    <a:srgbClr val="C43C00"/>
    <a:srgbClr val="FD9C51"/>
    <a:srgbClr val="791C00"/>
    <a:srgbClr val="FFF5EA"/>
    <a:srgbClr val="1A7EDC"/>
    <a:srgbClr val="DC1A38"/>
    <a:srgbClr val="DCB91A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84" y="11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2/23/2024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2.xml"/><Relationship Id="rId18" Type="http://schemas.openxmlformats.org/officeDocument/2006/relationships/tags" Target="../tags/tag77.xml"/><Relationship Id="rId26" Type="http://schemas.openxmlformats.org/officeDocument/2006/relationships/tags" Target="../tags/tag85.xml"/><Relationship Id="rId39" Type="http://schemas.openxmlformats.org/officeDocument/2006/relationships/image" Target="../media/image45.png"/><Relationship Id="rId21" Type="http://schemas.openxmlformats.org/officeDocument/2006/relationships/tags" Target="../tags/tag80.xml"/><Relationship Id="rId34" Type="http://schemas.openxmlformats.org/officeDocument/2006/relationships/image" Target="../media/image40.svg"/><Relationship Id="rId7" Type="http://schemas.openxmlformats.org/officeDocument/2006/relationships/tags" Target="../tags/tag66.xml"/><Relationship Id="rId12" Type="http://schemas.openxmlformats.org/officeDocument/2006/relationships/tags" Target="../tags/tag71.xml"/><Relationship Id="rId17" Type="http://schemas.openxmlformats.org/officeDocument/2006/relationships/tags" Target="../tags/tag76.xml"/><Relationship Id="rId25" Type="http://schemas.openxmlformats.org/officeDocument/2006/relationships/tags" Target="../tags/tag84.xml"/><Relationship Id="rId33" Type="http://schemas.openxmlformats.org/officeDocument/2006/relationships/image" Target="../media/image39.png"/><Relationship Id="rId38" Type="http://schemas.openxmlformats.org/officeDocument/2006/relationships/image" Target="../media/image44.svg"/><Relationship Id="rId2" Type="http://schemas.openxmlformats.org/officeDocument/2006/relationships/tags" Target="../tags/tag61.xml"/><Relationship Id="rId16" Type="http://schemas.openxmlformats.org/officeDocument/2006/relationships/tags" Target="../tags/tag75.xml"/><Relationship Id="rId20" Type="http://schemas.openxmlformats.org/officeDocument/2006/relationships/tags" Target="../tags/tag79.xml"/><Relationship Id="rId29" Type="http://schemas.openxmlformats.org/officeDocument/2006/relationships/tags" Target="../tags/tag88.xml"/><Relationship Id="rId1" Type="http://schemas.openxmlformats.org/officeDocument/2006/relationships/tags" Target="../tags/tag60.xml"/><Relationship Id="rId6" Type="http://schemas.openxmlformats.org/officeDocument/2006/relationships/tags" Target="../tags/tag65.xml"/><Relationship Id="rId11" Type="http://schemas.openxmlformats.org/officeDocument/2006/relationships/tags" Target="../tags/tag70.xml"/><Relationship Id="rId24" Type="http://schemas.openxmlformats.org/officeDocument/2006/relationships/tags" Target="../tags/tag83.xml"/><Relationship Id="rId32" Type="http://schemas.openxmlformats.org/officeDocument/2006/relationships/image" Target="../media/image38.png"/><Relationship Id="rId37" Type="http://schemas.openxmlformats.org/officeDocument/2006/relationships/image" Target="../media/image43.png"/><Relationship Id="rId40" Type="http://schemas.openxmlformats.org/officeDocument/2006/relationships/image" Target="../media/image46.svg"/><Relationship Id="rId5" Type="http://schemas.openxmlformats.org/officeDocument/2006/relationships/tags" Target="../tags/tag64.xml"/><Relationship Id="rId15" Type="http://schemas.openxmlformats.org/officeDocument/2006/relationships/tags" Target="../tags/tag74.xml"/><Relationship Id="rId23" Type="http://schemas.openxmlformats.org/officeDocument/2006/relationships/tags" Target="../tags/tag82.xml"/><Relationship Id="rId28" Type="http://schemas.openxmlformats.org/officeDocument/2006/relationships/tags" Target="../tags/tag87.xml"/><Relationship Id="rId36" Type="http://schemas.openxmlformats.org/officeDocument/2006/relationships/image" Target="../media/image42.svg"/><Relationship Id="rId10" Type="http://schemas.openxmlformats.org/officeDocument/2006/relationships/tags" Target="../tags/tag69.xml"/><Relationship Id="rId19" Type="http://schemas.openxmlformats.org/officeDocument/2006/relationships/tags" Target="../tags/tag78.xml"/><Relationship Id="rId31" Type="http://schemas.openxmlformats.org/officeDocument/2006/relationships/slideLayout" Target="../slideLayouts/slideLayout4.xml"/><Relationship Id="rId4" Type="http://schemas.openxmlformats.org/officeDocument/2006/relationships/tags" Target="../tags/tag63.xml"/><Relationship Id="rId9" Type="http://schemas.openxmlformats.org/officeDocument/2006/relationships/tags" Target="../tags/tag68.xml"/><Relationship Id="rId14" Type="http://schemas.openxmlformats.org/officeDocument/2006/relationships/tags" Target="../tags/tag73.xml"/><Relationship Id="rId22" Type="http://schemas.openxmlformats.org/officeDocument/2006/relationships/tags" Target="../tags/tag81.xml"/><Relationship Id="rId27" Type="http://schemas.openxmlformats.org/officeDocument/2006/relationships/tags" Target="../tags/tag86.xml"/><Relationship Id="rId30" Type="http://schemas.openxmlformats.org/officeDocument/2006/relationships/tags" Target="../tags/tag89.xml"/><Relationship Id="rId35" Type="http://schemas.openxmlformats.org/officeDocument/2006/relationships/image" Target="../media/image41.png"/><Relationship Id="rId8" Type="http://schemas.openxmlformats.org/officeDocument/2006/relationships/tags" Target="../tags/tag67.xml"/><Relationship Id="rId3" Type="http://schemas.openxmlformats.org/officeDocument/2006/relationships/tags" Target="../tags/tag6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5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13" Type="http://schemas.openxmlformats.org/officeDocument/2006/relationships/image" Target="../media/image52.png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51.sv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image" Target="../media/image50.png"/><Relationship Id="rId5" Type="http://schemas.openxmlformats.org/officeDocument/2006/relationships/tags" Target="../tags/tag100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99.xml"/><Relationship Id="rId9" Type="http://schemas.openxmlformats.org/officeDocument/2006/relationships/tags" Target="../tags/tag104.xml"/><Relationship Id="rId14" Type="http://schemas.openxmlformats.org/officeDocument/2006/relationships/image" Target="../media/image5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52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tags" Target="../tags/tag116.xml"/><Relationship Id="rId17" Type="http://schemas.openxmlformats.org/officeDocument/2006/relationships/image" Target="../media/image55.svg"/><Relationship Id="rId2" Type="http://schemas.openxmlformats.org/officeDocument/2006/relationships/tags" Target="../tags/tag106.xml"/><Relationship Id="rId16" Type="http://schemas.openxmlformats.org/officeDocument/2006/relationships/image" Target="../media/image54.png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tags" Target="../tags/tag115.xml"/><Relationship Id="rId5" Type="http://schemas.openxmlformats.org/officeDocument/2006/relationships/tags" Target="../tags/tag109.xml"/><Relationship Id="rId15" Type="http://schemas.openxmlformats.org/officeDocument/2006/relationships/image" Target="../media/image51.svg"/><Relationship Id="rId10" Type="http://schemas.openxmlformats.org/officeDocument/2006/relationships/tags" Target="../tags/tag114.xml"/><Relationship Id="rId19" Type="http://schemas.openxmlformats.org/officeDocument/2006/relationships/image" Target="../media/image53.svg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tags" Target="../tags/tag129.xml"/><Relationship Id="rId18" Type="http://schemas.openxmlformats.org/officeDocument/2006/relationships/image" Target="../media/image51.svg"/><Relationship Id="rId3" Type="http://schemas.openxmlformats.org/officeDocument/2006/relationships/tags" Target="../tags/tag119.xml"/><Relationship Id="rId21" Type="http://schemas.openxmlformats.org/officeDocument/2006/relationships/image" Target="../media/image56.png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50.png"/><Relationship Id="rId2" Type="http://schemas.openxmlformats.org/officeDocument/2006/relationships/tags" Target="../tags/tag118.xml"/><Relationship Id="rId16" Type="http://schemas.openxmlformats.org/officeDocument/2006/relationships/slideLayout" Target="../slideLayouts/slideLayout4.xml"/><Relationship Id="rId20" Type="http://schemas.openxmlformats.org/officeDocument/2006/relationships/image" Target="../media/image55.svg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53.svg"/><Relationship Id="rId5" Type="http://schemas.openxmlformats.org/officeDocument/2006/relationships/tags" Target="../tags/tag121.xml"/><Relationship Id="rId15" Type="http://schemas.openxmlformats.org/officeDocument/2006/relationships/tags" Target="../tags/tag131.xml"/><Relationship Id="rId23" Type="http://schemas.openxmlformats.org/officeDocument/2006/relationships/image" Target="../media/image52.png"/><Relationship Id="rId10" Type="http://schemas.openxmlformats.org/officeDocument/2006/relationships/tags" Target="../tags/tag126.xml"/><Relationship Id="rId19" Type="http://schemas.openxmlformats.org/officeDocument/2006/relationships/image" Target="../media/image54.png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tags" Target="../tags/tag130.xml"/><Relationship Id="rId22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tags" Target="../tags/tag13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6.xml"/><Relationship Id="rId4" Type="http://schemas.openxmlformats.org/officeDocument/2006/relationships/tags" Target="../tags/tag13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44.xml"/><Relationship Id="rId3" Type="http://schemas.openxmlformats.org/officeDocument/2006/relationships/tags" Target="../tags/tag139.xml"/><Relationship Id="rId7" Type="http://schemas.openxmlformats.org/officeDocument/2006/relationships/tags" Target="../tags/tag143.xml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9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slideLayout" Target="../slideLayouts/slideLayout4.xml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tags" Target="../tags/tag155.xml"/><Relationship Id="rId5" Type="http://schemas.openxmlformats.org/officeDocument/2006/relationships/tags" Target="../tags/tag149.xml"/><Relationship Id="rId10" Type="http://schemas.openxmlformats.org/officeDocument/2006/relationships/tags" Target="../tags/tag154.xml"/><Relationship Id="rId4" Type="http://schemas.openxmlformats.org/officeDocument/2006/relationships/tags" Target="../tags/tag148.xml"/><Relationship Id="rId9" Type="http://schemas.openxmlformats.org/officeDocument/2006/relationships/tags" Target="../tags/tag15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58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157.xml"/><Relationship Id="rId1" Type="http://schemas.openxmlformats.org/officeDocument/2006/relationships/tags" Target="../tags/tag156.xml"/><Relationship Id="rId6" Type="http://schemas.openxmlformats.org/officeDocument/2006/relationships/tags" Target="../tags/tag161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9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image" Target="../media/image60.png"/><Relationship Id="rId3" Type="http://schemas.openxmlformats.org/officeDocument/2006/relationships/tags" Target="../tags/tag164.xml"/><Relationship Id="rId7" Type="http://schemas.openxmlformats.org/officeDocument/2006/relationships/tags" Target="../tags/tag168.xml"/><Relationship Id="rId12" Type="http://schemas.openxmlformats.org/officeDocument/2006/relationships/image" Target="../media/image59.svg"/><Relationship Id="rId2" Type="http://schemas.openxmlformats.org/officeDocument/2006/relationships/tags" Target="../tags/tag163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image" Target="../media/image58.png"/><Relationship Id="rId5" Type="http://schemas.openxmlformats.org/officeDocument/2006/relationships/tags" Target="../tags/tag166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image" Target="../media/image6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178.xml"/><Relationship Id="rId13" Type="http://schemas.openxmlformats.org/officeDocument/2006/relationships/image" Target="../media/image62.png"/><Relationship Id="rId3" Type="http://schemas.openxmlformats.org/officeDocument/2006/relationships/tags" Target="../tags/tag173.xml"/><Relationship Id="rId7" Type="http://schemas.openxmlformats.org/officeDocument/2006/relationships/tags" Target="../tags/tag177.xml"/><Relationship Id="rId12" Type="http://schemas.openxmlformats.org/officeDocument/2006/relationships/image" Target="../media/image59.svg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tags" Target="../tags/tag176.xml"/><Relationship Id="rId11" Type="http://schemas.openxmlformats.org/officeDocument/2006/relationships/image" Target="../media/image58.png"/><Relationship Id="rId5" Type="http://schemas.openxmlformats.org/officeDocument/2006/relationships/tags" Target="../tags/tag17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74.xml"/><Relationship Id="rId9" Type="http://schemas.openxmlformats.org/officeDocument/2006/relationships/tags" Target="../tags/tag179.xml"/><Relationship Id="rId14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tags" Target="../tags/tag192.xml"/><Relationship Id="rId18" Type="http://schemas.openxmlformats.org/officeDocument/2006/relationships/tags" Target="../tags/tag197.xml"/><Relationship Id="rId26" Type="http://schemas.openxmlformats.org/officeDocument/2006/relationships/image" Target="../media/image38.png"/><Relationship Id="rId3" Type="http://schemas.openxmlformats.org/officeDocument/2006/relationships/tags" Target="../tags/tag182.xml"/><Relationship Id="rId21" Type="http://schemas.openxmlformats.org/officeDocument/2006/relationships/tags" Target="../tags/tag200.xml"/><Relationship Id="rId7" Type="http://schemas.openxmlformats.org/officeDocument/2006/relationships/tags" Target="../tags/tag186.xml"/><Relationship Id="rId12" Type="http://schemas.openxmlformats.org/officeDocument/2006/relationships/tags" Target="../tags/tag191.xml"/><Relationship Id="rId17" Type="http://schemas.openxmlformats.org/officeDocument/2006/relationships/tags" Target="../tags/tag196.xml"/><Relationship Id="rId25" Type="http://schemas.openxmlformats.org/officeDocument/2006/relationships/slideLayout" Target="../slideLayouts/slideLayout4.xml"/><Relationship Id="rId2" Type="http://schemas.openxmlformats.org/officeDocument/2006/relationships/tags" Target="../tags/tag181.xml"/><Relationship Id="rId16" Type="http://schemas.openxmlformats.org/officeDocument/2006/relationships/tags" Target="../tags/tag195.xml"/><Relationship Id="rId20" Type="http://schemas.openxmlformats.org/officeDocument/2006/relationships/tags" Target="../tags/tag199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tags" Target="../tags/tag190.xml"/><Relationship Id="rId24" Type="http://schemas.openxmlformats.org/officeDocument/2006/relationships/tags" Target="../tags/tag203.xml"/><Relationship Id="rId5" Type="http://schemas.openxmlformats.org/officeDocument/2006/relationships/tags" Target="../tags/tag184.xml"/><Relationship Id="rId15" Type="http://schemas.openxmlformats.org/officeDocument/2006/relationships/tags" Target="../tags/tag194.xml"/><Relationship Id="rId23" Type="http://schemas.openxmlformats.org/officeDocument/2006/relationships/tags" Target="../tags/tag202.xml"/><Relationship Id="rId10" Type="http://schemas.openxmlformats.org/officeDocument/2006/relationships/tags" Target="../tags/tag189.xml"/><Relationship Id="rId19" Type="http://schemas.openxmlformats.org/officeDocument/2006/relationships/tags" Target="../tags/tag198.xml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tags" Target="../tags/tag193.xml"/><Relationship Id="rId22" Type="http://schemas.openxmlformats.org/officeDocument/2006/relationships/tags" Target="../tags/tag201.xml"/><Relationship Id="rId27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216.xml"/><Relationship Id="rId18" Type="http://schemas.openxmlformats.org/officeDocument/2006/relationships/tags" Target="../tags/tag221.xml"/><Relationship Id="rId26" Type="http://schemas.openxmlformats.org/officeDocument/2006/relationships/tags" Target="../tags/tag229.xml"/><Relationship Id="rId39" Type="http://schemas.openxmlformats.org/officeDocument/2006/relationships/tags" Target="../tags/tag242.xml"/><Relationship Id="rId21" Type="http://schemas.openxmlformats.org/officeDocument/2006/relationships/tags" Target="../tags/tag224.xml"/><Relationship Id="rId34" Type="http://schemas.openxmlformats.org/officeDocument/2006/relationships/tags" Target="../tags/tag237.xml"/><Relationship Id="rId42" Type="http://schemas.openxmlformats.org/officeDocument/2006/relationships/tags" Target="../tags/tag245.xml"/><Relationship Id="rId47" Type="http://schemas.openxmlformats.org/officeDocument/2006/relationships/image" Target="../media/image38.png"/><Relationship Id="rId7" Type="http://schemas.openxmlformats.org/officeDocument/2006/relationships/tags" Target="../tags/tag210.xml"/><Relationship Id="rId2" Type="http://schemas.openxmlformats.org/officeDocument/2006/relationships/tags" Target="../tags/tag205.xml"/><Relationship Id="rId16" Type="http://schemas.openxmlformats.org/officeDocument/2006/relationships/tags" Target="../tags/tag219.xml"/><Relationship Id="rId29" Type="http://schemas.openxmlformats.org/officeDocument/2006/relationships/tags" Target="../tags/tag232.xml"/><Relationship Id="rId1" Type="http://schemas.openxmlformats.org/officeDocument/2006/relationships/tags" Target="../tags/tag204.xml"/><Relationship Id="rId6" Type="http://schemas.openxmlformats.org/officeDocument/2006/relationships/tags" Target="../tags/tag209.xml"/><Relationship Id="rId11" Type="http://schemas.openxmlformats.org/officeDocument/2006/relationships/tags" Target="../tags/tag214.xml"/><Relationship Id="rId24" Type="http://schemas.openxmlformats.org/officeDocument/2006/relationships/tags" Target="../tags/tag227.xml"/><Relationship Id="rId32" Type="http://schemas.openxmlformats.org/officeDocument/2006/relationships/tags" Target="../tags/tag235.xml"/><Relationship Id="rId37" Type="http://schemas.openxmlformats.org/officeDocument/2006/relationships/tags" Target="../tags/tag240.xml"/><Relationship Id="rId40" Type="http://schemas.openxmlformats.org/officeDocument/2006/relationships/tags" Target="../tags/tag243.xml"/><Relationship Id="rId45" Type="http://schemas.openxmlformats.org/officeDocument/2006/relationships/tags" Target="../tags/tag248.xml"/><Relationship Id="rId5" Type="http://schemas.openxmlformats.org/officeDocument/2006/relationships/tags" Target="../tags/tag208.xml"/><Relationship Id="rId15" Type="http://schemas.openxmlformats.org/officeDocument/2006/relationships/tags" Target="../tags/tag218.xml"/><Relationship Id="rId23" Type="http://schemas.openxmlformats.org/officeDocument/2006/relationships/tags" Target="../tags/tag226.xml"/><Relationship Id="rId28" Type="http://schemas.openxmlformats.org/officeDocument/2006/relationships/tags" Target="../tags/tag231.xml"/><Relationship Id="rId36" Type="http://schemas.openxmlformats.org/officeDocument/2006/relationships/tags" Target="../tags/tag239.xml"/><Relationship Id="rId10" Type="http://schemas.openxmlformats.org/officeDocument/2006/relationships/tags" Target="../tags/tag213.xml"/><Relationship Id="rId19" Type="http://schemas.openxmlformats.org/officeDocument/2006/relationships/tags" Target="../tags/tag222.xml"/><Relationship Id="rId31" Type="http://schemas.openxmlformats.org/officeDocument/2006/relationships/tags" Target="../tags/tag234.xml"/><Relationship Id="rId44" Type="http://schemas.openxmlformats.org/officeDocument/2006/relationships/tags" Target="../tags/tag247.xml"/><Relationship Id="rId4" Type="http://schemas.openxmlformats.org/officeDocument/2006/relationships/tags" Target="../tags/tag207.xml"/><Relationship Id="rId9" Type="http://schemas.openxmlformats.org/officeDocument/2006/relationships/tags" Target="../tags/tag212.xml"/><Relationship Id="rId14" Type="http://schemas.openxmlformats.org/officeDocument/2006/relationships/tags" Target="../tags/tag217.xml"/><Relationship Id="rId22" Type="http://schemas.openxmlformats.org/officeDocument/2006/relationships/tags" Target="../tags/tag225.xml"/><Relationship Id="rId27" Type="http://schemas.openxmlformats.org/officeDocument/2006/relationships/tags" Target="../tags/tag230.xml"/><Relationship Id="rId30" Type="http://schemas.openxmlformats.org/officeDocument/2006/relationships/tags" Target="../tags/tag233.xml"/><Relationship Id="rId35" Type="http://schemas.openxmlformats.org/officeDocument/2006/relationships/tags" Target="../tags/tag238.xml"/><Relationship Id="rId43" Type="http://schemas.openxmlformats.org/officeDocument/2006/relationships/tags" Target="../tags/tag246.xml"/><Relationship Id="rId48" Type="http://schemas.openxmlformats.org/officeDocument/2006/relationships/image" Target="../media/image64.png"/><Relationship Id="rId8" Type="http://schemas.openxmlformats.org/officeDocument/2006/relationships/tags" Target="../tags/tag211.xml"/><Relationship Id="rId3" Type="http://schemas.openxmlformats.org/officeDocument/2006/relationships/tags" Target="../tags/tag206.xml"/><Relationship Id="rId12" Type="http://schemas.openxmlformats.org/officeDocument/2006/relationships/tags" Target="../tags/tag215.xml"/><Relationship Id="rId17" Type="http://schemas.openxmlformats.org/officeDocument/2006/relationships/tags" Target="../tags/tag220.xml"/><Relationship Id="rId25" Type="http://schemas.openxmlformats.org/officeDocument/2006/relationships/tags" Target="../tags/tag228.xml"/><Relationship Id="rId33" Type="http://schemas.openxmlformats.org/officeDocument/2006/relationships/tags" Target="../tags/tag236.xml"/><Relationship Id="rId38" Type="http://schemas.openxmlformats.org/officeDocument/2006/relationships/tags" Target="../tags/tag241.xml"/><Relationship Id="rId46" Type="http://schemas.openxmlformats.org/officeDocument/2006/relationships/slideLayout" Target="../slideLayouts/slideLayout4.xml"/><Relationship Id="rId20" Type="http://schemas.openxmlformats.org/officeDocument/2006/relationships/tags" Target="../tags/tag223.xml"/><Relationship Id="rId41" Type="http://schemas.openxmlformats.org/officeDocument/2006/relationships/tags" Target="../tags/tag24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7" Type="http://schemas.openxmlformats.org/officeDocument/2006/relationships/image" Target="../media/image65.png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53.xml"/><Relationship Id="rId4" Type="http://schemas.openxmlformats.org/officeDocument/2006/relationships/tags" Target="../tags/tag2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256.xml"/><Relationship Id="rId7" Type="http://schemas.openxmlformats.org/officeDocument/2006/relationships/tags" Target="../tags/tag260.xml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tags" Target="../tags/tag259.xml"/><Relationship Id="rId5" Type="http://schemas.openxmlformats.org/officeDocument/2006/relationships/tags" Target="../tags/tag258.xml"/><Relationship Id="rId4" Type="http://schemas.openxmlformats.org/officeDocument/2006/relationships/tags" Target="../tags/tag257.xml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65.png"/><Relationship Id="rId5" Type="http://schemas.openxmlformats.org/officeDocument/2006/relationships/tags" Target="../tags/tag265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264.xml"/><Relationship Id="rId9" Type="http://schemas.openxmlformats.org/officeDocument/2006/relationships/tags" Target="../tags/tag26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35.jp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10" Type="http://schemas.openxmlformats.org/officeDocument/2006/relationships/image" Target="../media/image36.png"/><Relationship Id="rId4" Type="http://schemas.openxmlformats.org/officeDocument/2006/relationships/tags" Target="../tags/tag9.xml"/><Relationship Id="rId9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image" Target="../media/image37.jpg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12" Type="http://schemas.openxmlformats.org/officeDocument/2006/relationships/image" Target="../media/image36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35.jpg"/><Relationship Id="rId5" Type="http://schemas.openxmlformats.org/officeDocument/2006/relationships/tags" Target="../tags/tag17.xml"/><Relationship Id="rId10" Type="http://schemas.openxmlformats.org/officeDocument/2006/relationships/slideLayout" Target="../slideLayouts/slideLayout4.xml"/><Relationship Id="rId4" Type="http://schemas.openxmlformats.org/officeDocument/2006/relationships/tags" Target="../tags/tag16.xml"/><Relationship Id="rId9" Type="http://schemas.openxmlformats.org/officeDocument/2006/relationships/tags" Target="../tags/tag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10" Type="http://schemas.openxmlformats.org/officeDocument/2006/relationships/image" Target="../media/image38.png"/><Relationship Id="rId4" Type="http://schemas.openxmlformats.org/officeDocument/2006/relationships/tags" Target="../tags/tag29.xml"/><Relationship Id="rId9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41.xml"/><Relationship Id="rId13" Type="http://schemas.openxmlformats.org/officeDocument/2006/relationships/tags" Target="../tags/tag46.xml"/><Relationship Id="rId18" Type="http://schemas.openxmlformats.org/officeDocument/2006/relationships/tags" Target="../tags/tag51.xml"/><Relationship Id="rId26" Type="http://schemas.openxmlformats.org/officeDocument/2006/relationships/tags" Target="../tags/tag59.xml"/><Relationship Id="rId3" Type="http://schemas.openxmlformats.org/officeDocument/2006/relationships/tags" Target="../tags/tag36.xml"/><Relationship Id="rId21" Type="http://schemas.openxmlformats.org/officeDocument/2006/relationships/tags" Target="../tags/tag54.xml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tags" Target="../tags/tag50.xml"/><Relationship Id="rId25" Type="http://schemas.openxmlformats.org/officeDocument/2006/relationships/tags" Target="../tags/tag58.xml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tags" Target="../tags/tag53.xml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tags" Target="../tags/tag57.xml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tags" Target="../tags/tag56.xml"/><Relationship Id="rId28" Type="http://schemas.openxmlformats.org/officeDocument/2006/relationships/image" Target="../media/image38.png"/><Relationship Id="rId10" Type="http://schemas.openxmlformats.org/officeDocument/2006/relationships/tags" Target="../tags/tag43.xml"/><Relationship Id="rId19" Type="http://schemas.openxmlformats.org/officeDocument/2006/relationships/tags" Target="../tags/tag52.xml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tags" Target="../tags/tag55.xml"/><Relationship Id="rId27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2433909"/>
            <a:ext cx="6686939" cy="1524735"/>
          </a:xfrm>
        </p:spPr>
        <p:txBody>
          <a:bodyPr anchor="b">
            <a:noAutofit/>
          </a:bodyPr>
          <a:lstStyle/>
          <a:p>
            <a:r>
              <a:rPr lang="en-US" b="0" i="0" dirty="0">
                <a:effectLst/>
              </a:rPr>
              <a:t>The impact of nonreciprocal higher-order interactions on synchronization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958644"/>
            <a:ext cx="4179570" cy="2004161"/>
          </a:xfrm>
        </p:spPr>
        <p:txBody>
          <a:bodyPr>
            <a:normAutofit/>
          </a:bodyPr>
          <a:lstStyle/>
          <a:p>
            <a:r>
              <a:rPr lang="en-US" sz="2000" dirty="0"/>
              <a:t>Luca Gallo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F1A2181C-952F-7E4F-3C30-85F14D6911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65B4FED8-3357-CB91-B9C6-F2318E69E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54C5E2C-99D8-1C36-27CF-ABB216A5F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B8D82888-357E-8705-EF86-8111EB6A7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387" y="-97307"/>
            <a:ext cx="2801299" cy="1381974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128861D-867E-5078-8563-F6B36AB0E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001" y="290147"/>
            <a:ext cx="1737178" cy="756356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25DEEF4A-1EAB-678A-B091-C4AB85C3C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3100" y="5673602"/>
            <a:ext cx="2382078" cy="68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511000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Elementary Decomposition: </a:t>
            </a:r>
            <a:br>
              <a:rPr lang="en-US" dirty="0"/>
            </a:br>
            <a:r>
              <a:rPr lang="en-US" dirty="0"/>
              <a:t>three-body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320CC-5022-3F73-F193-1EFDB24901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98418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791AC-77F8-ACEF-B939-7A5373CC67F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340030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18FB3CB7-03AF-FA88-9D42-A5A04C7D456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34873" y="3030479"/>
            <a:ext cx="838942" cy="719628"/>
          </a:xfrm>
          <a:prstGeom prst="mathEqual">
            <a:avLst>
              <a:gd name="adj1" fmla="val 17614"/>
              <a:gd name="adj2" fmla="val 14757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5E3D8DFF-8C66-9117-6092-6556C129E07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05883" y="3029872"/>
            <a:ext cx="769536" cy="675297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EFBF3DD-C092-5285-CF4C-C07A153664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09249" y="2137082"/>
            <a:ext cx="2520000" cy="251915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E8F1052-D860-8EA0-FFF5-B6DE6797FEA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3345556" y="2107104"/>
            <a:ext cx="2520000" cy="25191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138F3E3-B880-E00E-5EC6-25405657545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6481864" y="2111680"/>
            <a:ext cx="2520000" cy="2519150"/>
          </a:xfrm>
          <a:prstGeom prst="rect">
            <a:avLst/>
          </a:prstGeom>
        </p:spPr>
      </p:pic>
      <p:sp>
        <p:nvSpPr>
          <p:cNvPr id="12" name="Plus Sign 11">
            <a:extLst>
              <a:ext uri="{FF2B5EF4-FFF2-40B4-BE49-F238E27FC236}">
                <a16:creationId xmlns:a16="http://schemas.microsoft.com/office/drawing/2014/main" id="{5A0122CA-68ED-AC75-C641-BD326B590C8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00549" y="3029872"/>
            <a:ext cx="769536" cy="675297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31E7B10-20A2-423E-D835-7E958B27F6B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9473582" y="2107104"/>
            <a:ext cx="2520000" cy="25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FF55-9869-51EF-A3FB-1112B82C0C0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63435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40422-FEDF-155E-DFD3-D809392B0DF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340448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A1BC0-EF44-8799-77D8-58FB1B02DB01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482060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F609C-EB2C-04CD-6EC3-33E202557C2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405465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B1E8B-D9A9-DD68-93D1-D67F199F05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474685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1E9DA-F370-38EE-2A76-2A9D0B34683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616297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969CFB-FFF5-C0B7-5F6A-74A49D550C8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7539702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3AA14-F250-C9E8-E56E-5EB86B7748A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456585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77E02-6274-3E11-6313-7A88F61540CB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1598197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E1567C-C91C-4996-8BB2-DFB229F2C48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521602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DF683-CD47-F42A-2FA5-97D509050367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 rot="-1800000">
            <a:off x="4138533" y="3639845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DFB175-B275-6FB7-19B4-5667CEDBA510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 rot="-9000000">
            <a:off x="7711388" y="3639844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BCD26E-79D9-3FDE-7719-D6091A1914A0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 rot="5400000">
            <a:off x="10480910" y="3280114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FB6E9FE9-1FB1-2717-FF5B-7CF103CA523E}"/>
              </a:ext>
            </a:extLst>
          </p:cNvPr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543051" y="5101418"/>
            <a:ext cx="1840818" cy="727765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61CB3AEF-D4FC-0833-1894-2A4D431D2D9B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rcRect/>
          <a:stretch/>
        </p:blipFill>
        <p:spPr>
          <a:xfrm>
            <a:off x="6827111" y="5077780"/>
            <a:ext cx="1840817" cy="72776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B2DCC7E-1012-C16D-4FBB-415F044F0B73}"/>
              </a:ext>
            </a:extLst>
          </p:cNvPr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rcRect/>
          <a:stretch/>
        </p:blipFill>
        <p:spPr>
          <a:xfrm>
            <a:off x="3685081" y="5077780"/>
            <a:ext cx="1840817" cy="72776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D302B466-E23E-414B-8C60-FDE86A54FF51}"/>
              </a:ext>
            </a:extLst>
          </p:cNvPr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rcRect/>
          <a:stretch/>
        </p:blipFill>
        <p:spPr>
          <a:xfrm>
            <a:off x="9801218" y="5101418"/>
            <a:ext cx="1840817" cy="72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152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60296" y="2766218"/>
            <a:ext cx="842168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Synchronization:</a:t>
            </a:r>
            <a:br>
              <a:rPr lang="en-US" dirty="0"/>
            </a:br>
            <a:r>
              <a:rPr lang="en-US" sz="2800" dirty="0">
                <a:solidFill>
                  <a:schemeClr val="bg1"/>
                </a:solidFill>
              </a:rPr>
              <a:t>an emergent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and ubiquitous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phenomenon</a:t>
            </a:r>
            <a:endParaRPr lang="en-US" dirty="0"/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it-IT"/>
              <a:t>21/10/2022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754B58E-E097-C5E6-C7FF-CFA1C2AD86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88357" y="3436663"/>
            <a:ext cx="3630168" cy="34261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207EAE7-E1D6-DAB3-0E90-4C25EEB107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86325" y="12519"/>
            <a:ext cx="3632200" cy="342274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6BF79A9-C8F3-A71D-D668-1728246E63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527529" y="0"/>
            <a:ext cx="3664992" cy="6858000"/>
          </a:xfrm>
          <a:prstGeom prst="rect">
            <a:avLst/>
          </a:prstGeom>
        </p:spPr>
      </p:pic>
      <p:sp>
        <p:nvSpPr>
          <p:cNvPr id="81" name="Footer Placeholder 80">
            <a:extLst>
              <a:ext uri="{FF2B5EF4-FFF2-40B4-BE49-F238E27FC236}">
                <a16:creationId xmlns:a16="http://schemas.microsoft.com/office/drawing/2014/main" id="{E94F1D24-E4A1-4B59-B57E-A28453963B8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095375" y="6356350"/>
            <a:ext cx="4114800" cy="365125"/>
          </a:xfrm>
        </p:spPr>
        <p:txBody>
          <a:bodyPr/>
          <a:lstStyle/>
          <a:p>
            <a:r>
              <a:rPr lang="en-US"/>
              <a:t>Conference on Complex Systems 2022</a:t>
            </a:r>
            <a:endParaRPr lang="en-US" dirty="0"/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27598-96FA-E856-F93D-F3F16355A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5850" y="2074788"/>
            <a:ext cx="9972675" cy="260198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2079" y="30472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Synchronization of </a:t>
            </a:r>
            <a:r>
              <a:rPr lang="en-US" dirty="0" err="1"/>
              <a:t>r</a:t>
            </a:r>
            <a:r>
              <a:rPr lang="en-US" dirty="0" err="1">
                <a:latin typeface="Tenorite" panose="00000500000000000000" pitchFamily="2" charset="0"/>
              </a:rPr>
              <a:t>Ö</a:t>
            </a:r>
            <a:r>
              <a:rPr lang="en-US" dirty="0" err="1"/>
              <a:t>ssler</a:t>
            </a:r>
            <a:r>
              <a:rPr lang="en-US" dirty="0"/>
              <a:t> oscillators</a:t>
            </a:r>
            <a:br>
              <a:rPr lang="en-US" dirty="0"/>
            </a:br>
            <a:r>
              <a:rPr lang="en-US" dirty="0"/>
              <a:t>with nonreciprocal higher-order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4E378-F84C-E102-53AD-B662F0B347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281251" y="2346298"/>
            <a:ext cx="9436396" cy="20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154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27598-96FA-E856-F93D-F3F16355A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5850" y="2074788"/>
            <a:ext cx="9972675" cy="260198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2079" y="30472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Synchronization of </a:t>
            </a:r>
            <a:r>
              <a:rPr lang="en-US" dirty="0" err="1"/>
              <a:t>r</a:t>
            </a:r>
            <a:r>
              <a:rPr lang="en-US" dirty="0" err="1">
                <a:latin typeface="Tenorite" panose="00000500000000000000" pitchFamily="2" charset="0"/>
              </a:rPr>
              <a:t>Ö</a:t>
            </a:r>
            <a:r>
              <a:rPr lang="en-US" dirty="0" err="1"/>
              <a:t>ssler</a:t>
            </a:r>
            <a:r>
              <a:rPr lang="en-US" dirty="0"/>
              <a:t> oscillators</a:t>
            </a:r>
            <a:br>
              <a:rPr lang="en-US" dirty="0"/>
            </a:br>
            <a:r>
              <a:rPr lang="en-US" dirty="0"/>
              <a:t>with nonreciprocal higher-order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4E378-F84C-E102-53AD-B662F0B347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281251" y="2346298"/>
            <a:ext cx="9436396" cy="20907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E2849-79B3-D521-17FF-16709F0AFAA4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H="1">
            <a:off x="2073520" y="4365940"/>
            <a:ext cx="333046" cy="1155445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F6CCE9-5324-1B88-490F-46A55328323C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40373" y="5521385"/>
            <a:ext cx="226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Local dynamics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3096F03E-EDBD-60EF-DD62-EF818DDA087C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788406" y="5926742"/>
            <a:ext cx="570225" cy="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640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27598-96FA-E856-F93D-F3F16355A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5850" y="2074788"/>
            <a:ext cx="9972675" cy="260198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2079" y="30472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Synchronization of </a:t>
            </a:r>
            <a:r>
              <a:rPr lang="en-US" dirty="0" err="1"/>
              <a:t>r</a:t>
            </a:r>
            <a:r>
              <a:rPr lang="en-US" dirty="0" err="1">
                <a:latin typeface="Tenorite" panose="00000500000000000000" pitchFamily="2" charset="0"/>
              </a:rPr>
              <a:t>Ö</a:t>
            </a:r>
            <a:r>
              <a:rPr lang="en-US" dirty="0" err="1"/>
              <a:t>ssler</a:t>
            </a:r>
            <a:r>
              <a:rPr lang="en-US" dirty="0"/>
              <a:t> oscillators</a:t>
            </a:r>
            <a:br>
              <a:rPr lang="en-US" dirty="0"/>
            </a:br>
            <a:r>
              <a:rPr lang="en-US" dirty="0"/>
              <a:t>with nonreciprocal higher-order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4E378-F84C-E102-53AD-B662F0B347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81251" y="2346298"/>
            <a:ext cx="9436396" cy="209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857FB-1017-A110-531A-5902C971DE5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969749" y="5130800"/>
            <a:ext cx="32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Two-body interactions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A5020-D28C-2CF8-B7FC-757AF9089CD2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 flipH="1">
            <a:off x="5581732" y="3181350"/>
            <a:ext cx="490455" cy="1949450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E2849-79B3-D521-17FF-16709F0AFAA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2073520" y="4365940"/>
            <a:ext cx="333046" cy="1155445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F6CCE9-5324-1B88-490F-46A55328323C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40373" y="5521385"/>
            <a:ext cx="226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Local dynamics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83F5C3DA-CDFE-EF79-7DBB-BCD395358BE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4848382" y="5524624"/>
            <a:ext cx="1466700" cy="368594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096F03E-EDBD-60EF-DD62-EF818DDA087C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1788406" y="5926742"/>
            <a:ext cx="570225" cy="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6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327598-96FA-E856-F93D-F3F16355A19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85850" y="2074788"/>
            <a:ext cx="9972675" cy="2601986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2079" y="304724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Synchronization of </a:t>
            </a:r>
            <a:r>
              <a:rPr lang="en-US" dirty="0" err="1"/>
              <a:t>r</a:t>
            </a:r>
            <a:r>
              <a:rPr lang="en-US" dirty="0" err="1">
                <a:latin typeface="Tenorite" panose="00000500000000000000" pitchFamily="2" charset="0"/>
              </a:rPr>
              <a:t>Ö</a:t>
            </a:r>
            <a:r>
              <a:rPr lang="en-US" dirty="0" err="1"/>
              <a:t>ssler</a:t>
            </a:r>
            <a:r>
              <a:rPr lang="en-US" dirty="0"/>
              <a:t> oscillators</a:t>
            </a:r>
            <a:br>
              <a:rPr lang="en-US" dirty="0"/>
            </a:br>
            <a:r>
              <a:rPr lang="en-US" dirty="0"/>
              <a:t>with nonreciprocal higher-order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3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4E378-F84C-E102-53AD-B662F0B347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281251" y="2346298"/>
            <a:ext cx="9436396" cy="2090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F857FB-1017-A110-531A-5902C971DE5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969749" y="5130800"/>
            <a:ext cx="32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Two-body interactions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71D804-D195-3590-824E-CBBB499FA717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873767" y="5121275"/>
            <a:ext cx="3223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Three-body interactions</a:t>
            </a:r>
            <a:endParaRPr lang="it-IT" sz="2000" baseline="-250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6A5020-D28C-2CF8-B7FC-757AF9089CD2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 flipH="1">
            <a:off x="5581732" y="3181350"/>
            <a:ext cx="490455" cy="1949450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553276-309E-4A00-2783-323AED629A71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9915525" y="3181350"/>
            <a:ext cx="570225" cy="1939925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E2849-79B3-D521-17FF-16709F0AFAA4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 flipH="1">
            <a:off x="2073520" y="4365940"/>
            <a:ext cx="333046" cy="1155445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2F6CCE9-5324-1B88-490F-46A55328323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40373" y="5521385"/>
            <a:ext cx="2266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Local dynamics</a:t>
            </a:r>
            <a:endParaRPr lang="it-IT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11">
            <a:extLst>
              <a:ext uri="{FF2B5EF4-FFF2-40B4-BE49-F238E27FC236}">
                <a16:creationId xmlns:a16="http://schemas.microsoft.com/office/drawing/2014/main" id="{83F5C3DA-CDFE-EF79-7DBB-BCD395358BE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4848382" y="5524624"/>
            <a:ext cx="1466700" cy="368594"/>
          </a:xfrm>
          <a:prstGeom prst="rect">
            <a:avLst/>
          </a:prstGeom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27F83CD2-A793-DE82-02B9-03DBFA4574B9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/>
        </p:blipFill>
        <p:spPr>
          <a:xfrm>
            <a:off x="9395743" y="5532843"/>
            <a:ext cx="2180013" cy="362103"/>
          </a:xfrm>
          <a:prstGeom prst="rect">
            <a:avLst/>
          </a:prstGeom>
        </p:spPr>
      </p:pic>
      <p:pic>
        <p:nvPicPr>
          <p:cNvPr id="5" name="Picture 16">
            <a:extLst>
              <a:ext uri="{FF2B5EF4-FFF2-40B4-BE49-F238E27FC236}">
                <a16:creationId xmlns:a16="http://schemas.microsoft.com/office/drawing/2014/main" id="{3096F03E-EDBD-60EF-DD62-EF818DDA087C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>
            <a:off x="1788406" y="5926742"/>
            <a:ext cx="570225" cy="28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25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approach: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841AA-6D1E-80AA-3F22-B1159BBA36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4919" y="1457324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Nonlinear</a:t>
            </a:r>
            <a:r>
              <a:rPr lang="it-IT" sz="3200" dirty="0"/>
              <a:t> dynamics</a:t>
            </a:r>
          </a:p>
        </p:txBody>
      </p:sp>
    </p:spTree>
    <p:extLst>
      <p:ext uri="{BB962C8B-B14F-4D97-AF65-F5344CB8AC3E}">
        <p14:creationId xmlns:p14="http://schemas.microsoft.com/office/powerpoint/2010/main" val="1051596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approach: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841AA-6D1E-80AA-3F22-B1159BBA36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4919" y="1457324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Nonlinear</a:t>
            </a:r>
            <a:r>
              <a:rPr lang="it-IT" sz="3200" dirty="0"/>
              <a:t> dynamics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594FE8D4-A80E-D589-56DA-36F9D1230BD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46499" y="2420141"/>
            <a:ext cx="917657" cy="1060608"/>
          </a:xfrm>
          <a:prstGeom prst="curved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4BB48-A676-475C-E4DE-94942C437D6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10600" y="2350280"/>
            <a:ext cx="295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Linearization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around</a:t>
            </a:r>
            <a:r>
              <a:rPr lang="it-IT" sz="2400" dirty="0">
                <a:solidFill>
                  <a:schemeClr val="bg1"/>
                </a:solidFill>
              </a:rPr>
              <a:t> the </a:t>
            </a:r>
            <a:r>
              <a:rPr lang="it-IT" sz="2400" dirty="0" err="1">
                <a:solidFill>
                  <a:schemeClr val="bg1"/>
                </a:solidFill>
              </a:rPr>
              <a:t>synchronous</a:t>
            </a:r>
            <a:r>
              <a:rPr lang="it-IT" sz="2400" dirty="0">
                <a:solidFill>
                  <a:schemeClr val="bg1"/>
                </a:solidFill>
              </a:rPr>
              <a:t> state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7591E-165D-B23F-F563-C774F8FCC7A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4919" y="2992438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Linearized</a:t>
            </a:r>
            <a:r>
              <a:rPr lang="it-IT" sz="3200" dirty="0"/>
              <a:t> dynamics</a:t>
            </a:r>
          </a:p>
        </p:txBody>
      </p:sp>
    </p:spTree>
    <p:extLst>
      <p:ext uri="{BB962C8B-B14F-4D97-AF65-F5344CB8AC3E}">
        <p14:creationId xmlns:p14="http://schemas.microsoft.com/office/powerpoint/2010/main" val="3859858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-1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approach: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7841AA-6D1E-80AA-3F22-B1159BBA36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64919" y="1457324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Nonlinear</a:t>
            </a:r>
            <a:r>
              <a:rPr lang="it-IT" sz="3200" dirty="0"/>
              <a:t> dynamics</a:t>
            </a:r>
          </a:p>
        </p:txBody>
      </p:sp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594FE8D4-A80E-D589-56DA-36F9D1230BD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546499" y="2420141"/>
            <a:ext cx="917657" cy="1060608"/>
          </a:xfrm>
          <a:prstGeom prst="curved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4BB48-A676-475C-E4DE-94942C437D6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8610600" y="2350280"/>
            <a:ext cx="29578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Linearization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around</a:t>
            </a:r>
            <a:r>
              <a:rPr lang="it-IT" sz="2400" dirty="0">
                <a:solidFill>
                  <a:schemeClr val="bg1"/>
                </a:solidFill>
              </a:rPr>
              <a:t> the </a:t>
            </a:r>
            <a:r>
              <a:rPr lang="it-IT" sz="2400" dirty="0" err="1">
                <a:solidFill>
                  <a:schemeClr val="bg1"/>
                </a:solidFill>
              </a:rPr>
              <a:t>synchronous</a:t>
            </a:r>
            <a:r>
              <a:rPr lang="it-IT" sz="2400" dirty="0">
                <a:solidFill>
                  <a:schemeClr val="bg1"/>
                </a:solidFill>
              </a:rPr>
              <a:t> state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F7591E-165D-B23F-F563-C774F8FCC7A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64919" y="2992438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Linearized</a:t>
            </a:r>
            <a:r>
              <a:rPr lang="it-IT" sz="3200" dirty="0"/>
              <a:t> dynamics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D52D84-EF33-9219-BF95-FEDC70254F57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1062030" y="4521200"/>
            <a:ext cx="6361856" cy="1533525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200" dirty="0" err="1"/>
              <a:t>Decoupled</a:t>
            </a:r>
            <a:r>
              <a:rPr lang="it-IT" sz="3200" dirty="0"/>
              <a:t> dynamics</a:t>
            </a: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3221C82D-EE31-24DC-D64B-5238BD3BB909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7555181" y="4038602"/>
            <a:ext cx="917657" cy="1060608"/>
          </a:xfrm>
          <a:prstGeom prst="curved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F0E2-61AB-D24C-FCE5-8183BF39C87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673500" y="3968741"/>
            <a:ext cx="28320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</a:rPr>
              <a:t>Projection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onto</a:t>
            </a:r>
            <a:r>
              <a:rPr lang="it-IT" sz="2400" dirty="0">
                <a:solidFill>
                  <a:schemeClr val="bg1"/>
                </a:solidFill>
              </a:rPr>
              <a:t> the </a:t>
            </a:r>
            <a:r>
              <a:rPr lang="it-IT" sz="2400" dirty="0" err="1">
                <a:solidFill>
                  <a:schemeClr val="bg1"/>
                </a:solidFill>
              </a:rPr>
              <a:t>eigenvectors</a:t>
            </a:r>
            <a:r>
              <a:rPr lang="it-IT" sz="2400" dirty="0">
                <a:solidFill>
                  <a:schemeClr val="bg1"/>
                </a:solidFill>
              </a:rPr>
              <a:t> of a </a:t>
            </a:r>
            <a:r>
              <a:rPr lang="it-IT" sz="2400" dirty="0" err="1">
                <a:solidFill>
                  <a:schemeClr val="bg1"/>
                </a:solidFill>
              </a:rPr>
              <a:t>Laplacian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matrix</a:t>
            </a:r>
            <a:endParaRPr lang="it-IT" sz="24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83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136525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</a:t>
            </a:r>
            <a:br>
              <a:rPr lang="en-US" dirty="0"/>
            </a:br>
            <a:r>
              <a:rPr lang="en-US" dirty="0"/>
              <a:t>in directed hypergraphs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76312A1-82B6-7FCC-6465-CBD6E101EF2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734821" y="2383304"/>
            <a:ext cx="6950455" cy="66194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CE6C0EF-46FC-9AF9-EFDD-9E349D72889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5298" y="2107564"/>
            <a:ext cx="7429499" cy="123247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683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/>
          <a:p>
            <a:r>
              <a:rPr lang="it-IT"/>
              <a:t>21/10/2022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/>
              <a:t>Conference on Complex Systems 2022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r>
              <a:rPr lang="en-ZA"/>
              <a:t>2</a:t>
            </a:r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2EF082-D763-DB36-C669-DF39EB27F16D}"/>
              </a:ext>
            </a:extLst>
          </p:cNvPr>
          <p:cNvSpPr/>
          <p:nvPr/>
        </p:nvSpPr>
        <p:spPr>
          <a:xfrm>
            <a:off x="5610225" y="0"/>
            <a:ext cx="6581775" cy="63563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B72AC6-F06C-ECF2-63AD-2349DEB28E36}"/>
              </a:ext>
            </a:extLst>
          </p:cNvPr>
          <p:cNvSpPr/>
          <p:nvPr/>
        </p:nvSpPr>
        <p:spPr>
          <a:xfrm>
            <a:off x="8070980" y="5896947"/>
            <a:ext cx="4121020" cy="9610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EA973FF-408D-C162-BDCA-EFE635F6D6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610225" y="0"/>
            <a:ext cx="6409282" cy="6858000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6D584DBD-45CB-1274-501B-6E70E75FA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541" y="4246989"/>
            <a:ext cx="1260000" cy="1257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B2BC30-62E9-4A3A-D1AE-8DA1F07D8EF1}"/>
              </a:ext>
            </a:extLst>
          </p:cNvPr>
          <p:cNvSpPr txBox="1"/>
          <p:nvPr/>
        </p:nvSpPr>
        <p:spPr>
          <a:xfrm>
            <a:off x="340792" y="5523377"/>
            <a:ext cx="2056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Mattia Frasca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FF186-C768-0762-F6CF-3899D5674057}"/>
              </a:ext>
            </a:extLst>
          </p:cNvPr>
          <p:cNvSpPr txBox="1"/>
          <p:nvPr/>
        </p:nvSpPr>
        <p:spPr>
          <a:xfrm>
            <a:off x="2573679" y="5507690"/>
            <a:ext cx="3094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Lucia Valentina </a:t>
            </a:r>
            <a:r>
              <a:rPr lang="it-IT" sz="2000" dirty="0" err="1">
                <a:solidFill>
                  <a:schemeClr val="bg1"/>
                </a:solidFill>
              </a:rPr>
              <a:t>Gambuzza</a:t>
            </a: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15" name="Picture 14" descr="A picture containing text, person, person, white&#10;&#10;Description automatically generated">
            <a:extLst>
              <a:ext uri="{FF2B5EF4-FFF2-40B4-BE49-F238E27FC236}">
                <a16:creationId xmlns:a16="http://schemas.microsoft.com/office/drawing/2014/main" id="{4A99C724-BDD7-9868-50A4-C6A0ABDC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099" y="215404"/>
            <a:ext cx="1227573" cy="126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7B0A86C-5A08-DE23-4B66-581E91CC335C}"/>
              </a:ext>
            </a:extLst>
          </p:cNvPr>
          <p:cNvSpPr txBox="1"/>
          <p:nvPr/>
        </p:nvSpPr>
        <p:spPr>
          <a:xfrm>
            <a:off x="1785752" y="1503837"/>
            <a:ext cx="176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Vito </a:t>
            </a:r>
            <a:r>
              <a:rPr lang="it-IT" dirty="0" err="1">
                <a:solidFill>
                  <a:schemeClr val="bg1"/>
                </a:solidFill>
              </a:rPr>
              <a:t>Latora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8" name="Picture 17" descr="A picture containing person&#10;&#10;Description automatically generated">
            <a:extLst>
              <a:ext uri="{FF2B5EF4-FFF2-40B4-BE49-F238E27FC236}">
                <a16:creationId xmlns:a16="http://schemas.microsoft.com/office/drawing/2014/main" id="{EE1AAD51-5CE1-64AD-BDF3-8A9AA41D4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26" y="2239957"/>
            <a:ext cx="1260000" cy="1260000"/>
          </a:xfrm>
          <a:prstGeom prst="rect">
            <a:avLst/>
          </a:prstGeom>
        </p:spPr>
      </p:pic>
      <p:pic>
        <p:nvPicPr>
          <p:cNvPr id="20" name="Picture 19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2AFFFD97-AD9C-C7CC-34D2-341C4E1A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26" y="4246989"/>
            <a:ext cx="1260000" cy="1260000"/>
          </a:xfrm>
          <a:prstGeom prst="rect">
            <a:avLst/>
          </a:prstGeom>
        </p:spPr>
      </p:pic>
      <p:pic>
        <p:nvPicPr>
          <p:cNvPr id="22" name="Picture 21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60E790E-1361-E727-35AC-4E25CBE7DB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4541" y="2239957"/>
            <a:ext cx="1260000" cy="126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31F7462-2CCC-45F0-DA14-61D6FEE8BDE2}"/>
              </a:ext>
            </a:extLst>
          </p:cNvPr>
          <p:cNvSpPr txBox="1"/>
          <p:nvPr/>
        </p:nvSpPr>
        <p:spPr>
          <a:xfrm>
            <a:off x="441852" y="3546884"/>
            <a:ext cx="18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Timoteo Carletti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D9CAC8-139B-0530-467A-CABD6B664EE6}"/>
              </a:ext>
            </a:extLst>
          </p:cNvPr>
          <p:cNvSpPr txBox="1"/>
          <p:nvPr/>
        </p:nvSpPr>
        <p:spPr>
          <a:xfrm>
            <a:off x="3237940" y="3547233"/>
            <a:ext cx="1767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Riccardo </a:t>
            </a:r>
            <a:r>
              <a:rPr lang="it-IT" dirty="0" err="1">
                <a:solidFill>
                  <a:schemeClr val="bg1"/>
                </a:solidFill>
              </a:rPr>
              <a:t>Muolo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F48784-D50C-0C00-1A5F-3C24046A6F45}"/>
              </a:ext>
            </a:extLst>
          </p:cNvPr>
          <p:cNvSpPr/>
          <p:nvPr/>
        </p:nvSpPr>
        <p:spPr>
          <a:xfrm>
            <a:off x="738841" y="2233123"/>
            <a:ext cx="1260000" cy="1260000"/>
          </a:xfrm>
          <a:prstGeom prst="ellipse">
            <a:avLst/>
          </a:prstGeom>
          <a:noFill/>
          <a:ln w="63500">
            <a:solidFill>
              <a:srgbClr val="DCB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6ACA55-2CEC-9FBD-9955-DCA067902C60}"/>
              </a:ext>
            </a:extLst>
          </p:cNvPr>
          <p:cNvSpPr/>
          <p:nvPr/>
        </p:nvSpPr>
        <p:spPr>
          <a:xfrm>
            <a:off x="3482041" y="2233123"/>
            <a:ext cx="1260000" cy="1260000"/>
          </a:xfrm>
          <a:prstGeom prst="ellipse">
            <a:avLst/>
          </a:prstGeom>
          <a:noFill/>
          <a:ln w="63500">
            <a:solidFill>
              <a:srgbClr val="DCB9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C3DCC26-AFFD-14CB-258C-F47FC0400742}"/>
              </a:ext>
            </a:extLst>
          </p:cNvPr>
          <p:cNvSpPr/>
          <p:nvPr/>
        </p:nvSpPr>
        <p:spPr>
          <a:xfrm>
            <a:off x="2043766" y="213823"/>
            <a:ext cx="1260000" cy="1260000"/>
          </a:xfrm>
          <a:prstGeom prst="ellipse">
            <a:avLst/>
          </a:prstGeom>
          <a:noFill/>
          <a:ln w="63500">
            <a:solidFill>
              <a:srgbClr val="DC1A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6CAE07D-05D4-F631-BE7A-DC5FA21F4B0C}"/>
              </a:ext>
            </a:extLst>
          </p:cNvPr>
          <p:cNvSpPr/>
          <p:nvPr/>
        </p:nvSpPr>
        <p:spPr>
          <a:xfrm>
            <a:off x="3491566" y="4242898"/>
            <a:ext cx="1260000" cy="1260000"/>
          </a:xfrm>
          <a:prstGeom prst="ellipse">
            <a:avLst/>
          </a:prstGeom>
          <a:noFill/>
          <a:ln w="63500">
            <a:solidFill>
              <a:srgbClr val="1A7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31274EA-E8E6-BD82-21D1-E425BEF29AB9}"/>
              </a:ext>
            </a:extLst>
          </p:cNvPr>
          <p:cNvSpPr/>
          <p:nvPr/>
        </p:nvSpPr>
        <p:spPr>
          <a:xfrm>
            <a:off x="729316" y="4242898"/>
            <a:ext cx="1260000" cy="1260000"/>
          </a:xfrm>
          <a:prstGeom prst="ellipse">
            <a:avLst/>
          </a:prstGeom>
          <a:noFill/>
          <a:ln w="63500">
            <a:solidFill>
              <a:srgbClr val="1A7E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136525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</a:t>
            </a:r>
            <a:br>
              <a:rPr lang="en-US" dirty="0"/>
            </a:br>
            <a:r>
              <a:rPr lang="en-US" dirty="0"/>
              <a:t>in directed hypergraphs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76312A1-82B6-7FCC-6465-CBD6E101EF2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34821" y="2383304"/>
            <a:ext cx="6950455" cy="66194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CE6C0EF-46FC-9AF9-EFDD-9E349D72889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5298" y="2107564"/>
            <a:ext cx="7429499" cy="123247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D8209B5-3DCA-1BF5-8AC4-6E3225481A0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7284722" y="5286992"/>
            <a:ext cx="3885714" cy="9714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40CF6C-9B6E-E6F3-F302-4E0C99E006D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4210048" y="4906184"/>
            <a:ext cx="32239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err="1">
                <a:solidFill>
                  <a:schemeClr val="bg1"/>
                </a:solidFill>
              </a:rPr>
              <a:t>Nontrivial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eigenvalues</a:t>
            </a:r>
            <a:r>
              <a:rPr lang="it-IT" sz="3200" dirty="0">
                <a:solidFill>
                  <a:schemeClr val="bg1"/>
                </a:solidFill>
              </a:rPr>
              <a:t> of</a:t>
            </a:r>
            <a:endParaRPr lang="it-IT" sz="3200" baseline="-250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6F1CA87-0EA7-5FA8-7755-C8F47664AEB4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823927" y="3143182"/>
            <a:ext cx="998104" cy="1763002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487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136525"/>
            <a:ext cx="8421688" cy="1232477"/>
          </a:xfrm>
        </p:spPr>
        <p:txBody>
          <a:bodyPr anchor="ctr">
            <a:normAutofit/>
          </a:bodyPr>
          <a:lstStyle/>
          <a:p>
            <a:r>
              <a:rPr lang="en-US" dirty="0"/>
              <a:t>The master stability function approach</a:t>
            </a:r>
            <a:br>
              <a:rPr lang="en-US" dirty="0"/>
            </a:br>
            <a:r>
              <a:rPr lang="en-US" dirty="0"/>
              <a:t>in directed hypergraphs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9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76312A1-82B6-7FCC-6465-CBD6E101EF2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34821" y="2383304"/>
            <a:ext cx="6950455" cy="66194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CE6C0EF-46FC-9AF9-EFDD-9E349D72889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95298" y="2107564"/>
            <a:ext cx="7429499" cy="123247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0BCD09E1-1256-16BD-C00E-2AD0E0F2EA9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19792164">
            <a:off x="8779807" y="2198857"/>
            <a:ext cx="1567145" cy="1848679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pic>
        <p:nvPicPr>
          <p:cNvPr id="6" name="Picture 57">
            <a:extLst>
              <a:ext uri="{FF2B5EF4-FFF2-40B4-BE49-F238E27FC236}">
                <a16:creationId xmlns:a16="http://schemas.microsoft.com/office/drawing/2014/main" id="{8A6F1255-B016-F424-F46C-76117C9E596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166382" y="4651624"/>
            <a:ext cx="7162006" cy="720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B92B04-D587-E4B0-6B30-7BD0586A935B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032636" y="4395669"/>
            <a:ext cx="7429499" cy="1232477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8460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-89075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Symmetrization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C7607DA6-0B94-6BEA-AB07-D511F68A390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836683" y="2048020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5BA02-3445-7F91-91D7-35A9C0D2AC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6"/>
          <a:srcRect/>
          <a:stretch/>
        </p:blipFill>
        <p:spPr>
          <a:xfrm>
            <a:off x="2046811" y="1264941"/>
            <a:ext cx="2150477" cy="2149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2BBC3-B1C4-E72A-A47D-7D467298C39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7"/>
          <a:srcRect/>
          <a:stretch/>
        </p:blipFill>
        <p:spPr>
          <a:xfrm>
            <a:off x="5402691" y="1264941"/>
            <a:ext cx="2150477" cy="2149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2CF6A-72F4-94A7-89DE-76CA9E13BE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rcRect/>
          <a:stretch/>
        </p:blipFill>
        <p:spPr>
          <a:xfrm>
            <a:off x="8758571" y="1264940"/>
            <a:ext cx="2150477" cy="2149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0F2979-E6F5-B6F1-9323-5AE29DD00A2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946505" y="270193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F88E7-1B83-A158-3ABA-BB7F1C36803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18213" y="270680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596B04-F0CD-A9F9-E764-47E725EEAF1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277904" y="85384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10AFFD-82BB-F9FB-5C57-730DF6A19F0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305191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90FFA-3EBC-3BE8-0113-F17CB130946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932769" y="85384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93D41-86D7-0AC6-E75C-C02FB4563BC0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0691336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19CB5-24EE-72CD-A743-CED893E2838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632229" y="839895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54" name="Plus Sign 53">
            <a:extLst>
              <a:ext uri="{FF2B5EF4-FFF2-40B4-BE49-F238E27FC236}">
                <a16:creationId xmlns:a16="http://schemas.microsoft.com/office/drawing/2014/main" id="{1033A297-37EE-A810-C4B3-6B78EEEF7538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4480803" y="2048020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ECC922-A224-BF76-C6F3-17D32D9A0DD9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674595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4E6523-E995-45F5-F092-7E9F27D4C5DA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965892" y="270680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A24B9-CC57-2203-8414-6D991D63A3A4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496758" y="1985654"/>
            <a:ext cx="103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p=0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470A6-F2E6-6E17-9F52-DD112F72321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56090" y="2031377"/>
            <a:ext cx="1107119" cy="72238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9C545C-63B7-557C-3A57-A8D73D72B050}"/>
              </a:ext>
            </a:extLst>
          </p:cNvPr>
          <p:cNvCxnSpPr>
            <a:cxnSpLocks/>
          </p:cNvCxnSpPr>
          <p:nvPr>
            <p:custDataLst>
              <p:tags r:id="rId21"/>
            </p:custDataLst>
          </p:nvPr>
        </p:nvCxnSpPr>
        <p:spPr>
          <a:xfrm flipH="1">
            <a:off x="9846942" y="2034938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07A6F3-2A51-6F8C-3B20-AE01D8CA4D2B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>
          <a:xfrm rot="-7200000" flipH="1">
            <a:off x="2929172" y="2349687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BC5C85-3481-DFD5-8720-72DDEFAB9508}"/>
              </a:ext>
            </a:extLst>
          </p:cNvPr>
          <p:cNvCxnSpPr>
            <a:cxnSpLocks/>
          </p:cNvCxnSpPr>
          <p:nvPr>
            <p:custDataLst>
              <p:tags r:id="rId23"/>
            </p:custDataLst>
          </p:nvPr>
        </p:nvCxnSpPr>
        <p:spPr>
          <a:xfrm rot="7200000" flipH="1">
            <a:off x="6661573" y="2355172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CABE361-84DA-809F-D4C5-95AF44F7044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76415" y="1463765"/>
            <a:ext cx="16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Directed</a:t>
            </a:r>
            <a:endParaRPr lang="it-IT" sz="2400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1517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-89075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 err="1"/>
              <a:t>Symmetrization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10</a:t>
            </a:r>
          </a:p>
        </p:txBody>
      </p:sp>
      <p:sp>
        <p:nvSpPr>
          <p:cNvPr id="6" name="Plus Sign 5">
            <a:extLst>
              <a:ext uri="{FF2B5EF4-FFF2-40B4-BE49-F238E27FC236}">
                <a16:creationId xmlns:a16="http://schemas.microsoft.com/office/drawing/2014/main" id="{C7607DA6-0B94-6BEA-AB07-D511F68A390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836683" y="2048020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25BA02-3445-7F91-91D7-35A9C0D2AC3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7"/>
          <a:srcRect/>
          <a:stretch/>
        </p:blipFill>
        <p:spPr>
          <a:xfrm>
            <a:off x="2046811" y="1264941"/>
            <a:ext cx="2150477" cy="2149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92BBC3-B1C4-E72A-A47D-7D467298C39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48"/>
          <a:srcRect/>
          <a:stretch/>
        </p:blipFill>
        <p:spPr>
          <a:xfrm>
            <a:off x="5402691" y="1264941"/>
            <a:ext cx="2150477" cy="2149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2CF6A-72F4-94A7-89DE-76CA9E13BE96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48"/>
          <a:srcRect/>
          <a:stretch/>
        </p:blipFill>
        <p:spPr>
          <a:xfrm>
            <a:off x="8758571" y="1264940"/>
            <a:ext cx="2150477" cy="21497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0F2979-E6F5-B6F1-9323-5AE29DD00A29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946505" y="270193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4F88E7-1B83-A158-3ABA-BB7F1C36803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7318213" y="270680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596B04-F0CD-A9F9-E764-47E725EEAF1C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277904" y="85384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10AFFD-82BB-F9FB-5C57-730DF6A19F0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305191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A9D97-8F44-AFBB-33F8-25C49AC1323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318213" y="5657424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90FFA-3EBC-3BE8-0113-F17CB1309464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932769" y="85384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E432A9-EAF8-0396-79EA-F5143455B00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674595" y="572249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7293D41-86D7-0AC6-E75C-C02FB4563BC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0691336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119CB5-24EE-72CD-A743-CED893E28385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9632229" y="839895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54" name="Plus Sign 53">
            <a:extLst>
              <a:ext uri="{FF2B5EF4-FFF2-40B4-BE49-F238E27FC236}">
                <a16:creationId xmlns:a16="http://schemas.microsoft.com/office/drawing/2014/main" id="{1033A297-37EE-A810-C4B3-6B78EEEF7538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4480803" y="2048020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Plus Sign 4">
            <a:extLst>
              <a:ext uri="{FF2B5EF4-FFF2-40B4-BE49-F238E27FC236}">
                <a16:creationId xmlns:a16="http://schemas.microsoft.com/office/drawing/2014/main" id="{1CF07875-25FB-DC54-1427-E6B13E73A0B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587543" y="5004279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CA520-BD77-7F23-6CE0-B4EEC7F0DB92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7"/>
          <a:srcRect/>
          <a:stretch/>
        </p:blipFill>
        <p:spPr>
          <a:xfrm>
            <a:off x="2057555" y="4286121"/>
            <a:ext cx="2150477" cy="21497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12B997-B2FF-4437-0B54-E08409D01F18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/>
          <a:srcRect/>
          <a:stretch/>
        </p:blipFill>
        <p:spPr>
          <a:xfrm>
            <a:off x="5401387" y="4215558"/>
            <a:ext cx="2150476" cy="21497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D40111-35F4-61BF-A555-6FC35798A5BB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7"/>
          <a:srcRect/>
          <a:stretch/>
        </p:blipFill>
        <p:spPr>
          <a:xfrm>
            <a:off x="8758572" y="4225236"/>
            <a:ext cx="2150476" cy="214975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9CECC922-A224-BF76-C6F3-17D32D9A0DD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674595" y="271147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9D74C6-FD9B-1799-1934-F78772AECCF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3965022" y="5657424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947666-5EC3-CB85-30A2-72E6FE05F63E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2920458" y="3879480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35DF90-9208-6828-5B1A-EEF78F03E525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5324241" y="572777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A4E6523-E995-45F5-F092-7E9F27D4C5DA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3965892" y="270680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CBA715-57FA-2BF9-16DF-9ECAB4C01973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6276600" y="3818214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83574C9-96D9-0D8B-5B79-CC89532EE24D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1946505" y="572777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21741C-D096-436D-9F1C-2A0FCADED9D7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10691336" y="5674867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C131E-C07A-0014-A1FE-455F0D3138D6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9631176" y="3818214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31" name="Plus Sign 30">
            <a:extLst>
              <a:ext uri="{FF2B5EF4-FFF2-40B4-BE49-F238E27FC236}">
                <a16:creationId xmlns:a16="http://schemas.microsoft.com/office/drawing/2014/main" id="{EB431F8D-5A4E-04CB-AD7A-CB78766B24F1}"/>
              </a:ext>
            </a:extLst>
          </p:cNvPr>
          <p:cNvSpPr/>
          <p:nvPr>
            <p:custDataLst>
              <p:tags r:id="rId32"/>
            </p:custDataLst>
          </p:nvPr>
        </p:nvSpPr>
        <p:spPr>
          <a:xfrm>
            <a:off x="7948655" y="5004279"/>
            <a:ext cx="638373" cy="583592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4A24B9-CC57-2203-8414-6D991D63A3A4}"/>
              </a:ext>
            </a:extLst>
          </p:cNvPr>
          <p:cNvSpPr txBox="1"/>
          <p:nvPr>
            <p:custDataLst>
              <p:tags r:id="rId33"/>
            </p:custDataLst>
          </p:nvPr>
        </p:nvSpPr>
        <p:spPr>
          <a:xfrm>
            <a:off x="496758" y="1985654"/>
            <a:ext cx="103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p=0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E8F2EC-1C30-5FAD-E724-1413214C2771}"/>
              </a:ext>
            </a:extLst>
          </p:cNvPr>
          <p:cNvSpPr txBox="1"/>
          <p:nvPr>
            <p:custDataLst>
              <p:tags r:id="rId34"/>
            </p:custDataLst>
          </p:nvPr>
        </p:nvSpPr>
        <p:spPr>
          <a:xfrm>
            <a:off x="496758" y="4932186"/>
            <a:ext cx="1037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p=1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72470A6-F2E6-6E17-9F52-DD112F72321A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56090" y="2031377"/>
            <a:ext cx="1107119" cy="72238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1A2E01D-DA32-BF9B-EBAB-545B90E36BD9}"/>
              </a:ext>
            </a:extLst>
          </p:cNvPr>
          <p:cNvSpPr/>
          <p:nvPr>
            <p:custDataLst>
              <p:tags r:id="rId36"/>
            </p:custDataLst>
          </p:nvPr>
        </p:nvSpPr>
        <p:spPr>
          <a:xfrm>
            <a:off x="443117" y="4980661"/>
            <a:ext cx="1107119" cy="722387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B549EEC-791C-CF64-9B94-1CF4F9741489}"/>
              </a:ext>
            </a:extLst>
          </p:cNvPr>
          <p:cNvCxnSpPr>
            <a:cxnSpLocks/>
          </p:cNvCxnSpPr>
          <p:nvPr>
            <p:custDataLst>
              <p:tags r:id="rId37"/>
            </p:custDataLst>
          </p:nvPr>
        </p:nvCxnSpPr>
        <p:spPr>
          <a:xfrm>
            <a:off x="996676" y="2913339"/>
            <a:ext cx="0" cy="1833982"/>
          </a:xfrm>
          <a:prstGeom prst="straightConnector1">
            <a:avLst/>
          </a:prstGeom>
          <a:ln w="63500" cmpd="sng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9C545C-63B7-557C-3A57-A8D73D72B050}"/>
              </a:ext>
            </a:extLst>
          </p:cNvPr>
          <p:cNvCxnSpPr>
            <a:cxnSpLocks/>
          </p:cNvCxnSpPr>
          <p:nvPr>
            <p:custDataLst>
              <p:tags r:id="rId38"/>
            </p:custDataLst>
          </p:nvPr>
        </p:nvCxnSpPr>
        <p:spPr>
          <a:xfrm flipH="1">
            <a:off x="9846942" y="2034938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07A6F3-2A51-6F8C-3B20-AE01D8CA4D2B}"/>
              </a:ext>
            </a:extLst>
          </p:cNvPr>
          <p:cNvCxnSpPr>
            <a:cxnSpLocks/>
          </p:cNvCxnSpPr>
          <p:nvPr>
            <p:custDataLst>
              <p:tags r:id="rId39"/>
            </p:custDataLst>
          </p:nvPr>
        </p:nvCxnSpPr>
        <p:spPr>
          <a:xfrm rot="-7200000" flipH="1">
            <a:off x="2929172" y="2349687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1BC5C85-3481-DFD5-8720-72DDEFAB9508}"/>
              </a:ext>
            </a:extLst>
          </p:cNvPr>
          <p:cNvCxnSpPr>
            <a:cxnSpLocks/>
          </p:cNvCxnSpPr>
          <p:nvPr>
            <p:custDataLst>
              <p:tags r:id="rId40"/>
            </p:custDataLst>
          </p:nvPr>
        </p:nvCxnSpPr>
        <p:spPr>
          <a:xfrm rot="7200000" flipH="1">
            <a:off x="6661573" y="2355172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2D2FFEF-4E51-C220-8392-9ABAB7015110}"/>
              </a:ext>
            </a:extLst>
          </p:cNvPr>
          <p:cNvCxnSpPr>
            <a:cxnSpLocks/>
          </p:cNvCxnSpPr>
          <p:nvPr>
            <p:custDataLst>
              <p:tags r:id="rId41"/>
            </p:custDataLst>
          </p:nvPr>
        </p:nvCxnSpPr>
        <p:spPr>
          <a:xfrm flipH="1">
            <a:off x="9846941" y="4996661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62406C-5B22-95AC-6703-04089D8D054C}"/>
              </a:ext>
            </a:extLst>
          </p:cNvPr>
          <p:cNvCxnSpPr>
            <a:cxnSpLocks/>
          </p:cNvCxnSpPr>
          <p:nvPr>
            <p:custDataLst>
              <p:tags r:id="rId42"/>
            </p:custDataLst>
          </p:nvPr>
        </p:nvCxnSpPr>
        <p:spPr>
          <a:xfrm rot="-7200000" flipH="1">
            <a:off x="2949623" y="5366965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2FD010-DA02-6014-804D-98D56DB73861}"/>
              </a:ext>
            </a:extLst>
          </p:cNvPr>
          <p:cNvCxnSpPr>
            <a:cxnSpLocks/>
          </p:cNvCxnSpPr>
          <p:nvPr>
            <p:custDataLst>
              <p:tags r:id="rId43"/>
            </p:custDataLst>
          </p:nvPr>
        </p:nvCxnSpPr>
        <p:spPr>
          <a:xfrm rot="7200000" flipH="1">
            <a:off x="6676651" y="5308712"/>
            <a:ext cx="1" cy="441813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1CABE361-84DA-809F-D4C5-95AF44F70440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176415" y="1463765"/>
            <a:ext cx="16405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Directed</a:t>
            </a:r>
            <a:endParaRPr lang="it-IT" sz="2400" b="1" baseline="-25000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75A5225-8139-53AD-B2FF-0F8B6CDCFF57}"/>
              </a:ext>
            </a:extLst>
          </p:cNvPr>
          <p:cNvSpPr txBox="1"/>
          <p:nvPr>
            <p:custDataLst>
              <p:tags r:id="rId45"/>
            </p:custDataLst>
          </p:nvPr>
        </p:nvSpPr>
        <p:spPr>
          <a:xfrm>
            <a:off x="189108" y="5780534"/>
            <a:ext cx="16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>
                <a:solidFill>
                  <a:schemeClr val="bg1"/>
                </a:solidFill>
              </a:rPr>
              <a:t>Undirected</a:t>
            </a:r>
            <a:endParaRPr lang="it-IT" sz="2400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79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23249" y="14601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Nonreciprocal interactions </a:t>
            </a:r>
            <a:br>
              <a:rPr lang="en-US" dirty="0"/>
            </a:br>
            <a:r>
              <a:rPr lang="en-US" dirty="0"/>
              <a:t>can change stability behavior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13DDE-A90E-C6CA-84FF-98B17AA224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rcRect/>
          <a:stretch/>
        </p:blipFill>
        <p:spPr>
          <a:xfrm>
            <a:off x="3052755" y="1426050"/>
            <a:ext cx="5267338" cy="484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57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23249" y="14601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Nonreciprocal interactions </a:t>
            </a:r>
            <a:br>
              <a:rPr lang="en-US" dirty="0"/>
            </a:br>
            <a:r>
              <a:rPr lang="en-US" dirty="0"/>
              <a:t>can change stability behavior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13DDE-A90E-C6CA-84FF-98B17AA224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rcRect/>
          <a:stretch/>
        </p:blipFill>
        <p:spPr>
          <a:xfrm>
            <a:off x="3052755" y="1426050"/>
            <a:ext cx="5267338" cy="484441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5EB945-2245-38FB-CAE4-B9CF685876F3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3174861" y="2714625"/>
            <a:ext cx="1463814" cy="1167484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96D603-6F33-FF70-5A6C-88EFE0D3194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149" y="3663442"/>
            <a:ext cx="322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bg1"/>
                </a:solidFill>
              </a:rPr>
              <a:t>Desynchronization</a:t>
            </a:r>
            <a:endParaRPr lang="it-IT" sz="28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699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49" y="14601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Nonreciprocal interactions </a:t>
            </a:r>
            <a:br>
              <a:rPr lang="en-US" dirty="0"/>
            </a:br>
            <a:r>
              <a:rPr lang="en-US" dirty="0"/>
              <a:t>can favor synchronization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 dirty="0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66D4-8DAD-D105-6473-0AAE2A6A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87" y="1340164"/>
            <a:ext cx="8858250" cy="43547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7B42E-87EE-695C-0A57-CE96ABC1A042}"/>
              </a:ext>
            </a:extLst>
          </p:cNvPr>
          <p:cNvCxnSpPr>
            <a:cxnSpLocks/>
          </p:cNvCxnSpPr>
          <p:nvPr/>
        </p:nvCxnSpPr>
        <p:spPr>
          <a:xfrm>
            <a:off x="3962400" y="6078565"/>
            <a:ext cx="4476750" cy="0"/>
          </a:xfrm>
          <a:prstGeom prst="straightConnector1">
            <a:avLst/>
          </a:prstGeom>
          <a:ln w="63500" cmpd="sng">
            <a:gradFill flip="none" rotWithShape="1">
              <a:gsLst>
                <a:gs pos="23766">
                  <a:srgbClr val="FEDFC0"/>
                </a:gs>
                <a:gs pos="74128">
                  <a:srgbClr val="C43C00"/>
                </a:gs>
                <a:gs pos="51000">
                  <a:srgbClr val="FD9C51"/>
                </a:gs>
                <a:gs pos="0">
                  <a:srgbClr val="FFF5EA"/>
                </a:gs>
                <a:gs pos="100000">
                  <a:srgbClr val="791C0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8160C9-F484-55F1-BD79-DBD8C6FC7393}"/>
              </a:ext>
            </a:extLst>
          </p:cNvPr>
          <p:cNvSpPr txBox="1"/>
          <p:nvPr/>
        </p:nvSpPr>
        <p:spPr>
          <a:xfrm>
            <a:off x="2924175" y="5752033"/>
            <a:ext cx="94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i="1" dirty="0">
                <a:solidFill>
                  <a:schemeClr val="bg1"/>
                </a:solidFill>
              </a:rPr>
              <a:t>p=0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52F1C-9C00-F6C8-56E9-F575551AE7CA}"/>
              </a:ext>
            </a:extLst>
          </p:cNvPr>
          <p:cNvSpPr txBox="1"/>
          <p:nvPr/>
        </p:nvSpPr>
        <p:spPr>
          <a:xfrm>
            <a:off x="8658225" y="5752032"/>
            <a:ext cx="94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i="1" dirty="0">
                <a:solidFill>
                  <a:schemeClr val="bg1"/>
                </a:solidFill>
              </a:rPr>
              <a:t>p=1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6A1DF7-A388-6CAD-DAE5-680A3B5370F7}"/>
              </a:ext>
            </a:extLst>
          </p:cNvPr>
          <p:cNvSpPr/>
          <p:nvPr/>
        </p:nvSpPr>
        <p:spPr>
          <a:xfrm>
            <a:off x="2902905" y="5789292"/>
            <a:ext cx="868995" cy="58477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8FCBF8-5892-8F3A-AF76-034A74EFDE49}"/>
              </a:ext>
            </a:extLst>
          </p:cNvPr>
          <p:cNvSpPr/>
          <p:nvPr/>
        </p:nvSpPr>
        <p:spPr>
          <a:xfrm>
            <a:off x="8639175" y="5789292"/>
            <a:ext cx="868995" cy="58477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5071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23249" y="14601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Nonreciprocal interactions </a:t>
            </a:r>
            <a:br>
              <a:rPr lang="en-US" dirty="0"/>
            </a:br>
            <a:r>
              <a:rPr lang="en-US" dirty="0"/>
              <a:t>can change stability behavior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13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D13DDE-A90E-C6CA-84FF-98B17AA2246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rcRect/>
          <a:stretch/>
        </p:blipFill>
        <p:spPr>
          <a:xfrm>
            <a:off x="3052755" y="1426050"/>
            <a:ext cx="5267338" cy="484441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5EB945-2245-38FB-CAE4-B9CF685876F3}"/>
              </a:ext>
            </a:extLst>
          </p:cNvPr>
          <p:cNvCxnSpPr>
            <a:cxnSpLocks/>
          </p:cNvCxnSpPr>
          <p:nvPr>
            <p:custDataLst>
              <p:tags r:id="rId6"/>
            </p:custDataLst>
          </p:nvPr>
        </p:nvCxnSpPr>
        <p:spPr>
          <a:xfrm flipH="1">
            <a:off x="3174861" y="2714625"/>
            <a:ext cx="1463814" cy="1167484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7867C4B-0451-49F3-3F6E-8EA8F7DFFB4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 flipV="1">
            <a:off x="7553327" y="3193880"/>
            <a:ext cx="1395660" cy="1008612"/>
          </a:xfrm>
          <a:prstGeom prst="line">
            <a:avLst/>
          </a:prstGeom>
          <a:ln w="63500" cap="flat">
            <a:solidFill>
              <a:schemeClr val="accent2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396D603-6F33-FF70-5A6C-88EFE0D3194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57149" y="3663442"/>
            <a:ext cx="322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bg1"/>
                </a:solidFill>
              </a:rPr>
              <a:t>Desynchronization</a:t>
            </a:r>
            <a:endParaRPr lang="it-IT" sz="2800" baseline="-25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12178-D50E-820E-71B8-0526CDD0289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653723" y="2846384"/>
            <a:ext cx="3223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 err="1">
                <a:solidFill>
                  <a:schemeClr val="bg1"/>
                </a:solidFill>
              </a:rPr>
              <a:t>Synchronization</a:t>
            </a:r>
            <a:endParaRPr lang="it-IT" sz="28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454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3249" y="14601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Nonreciprocal interactions </a:t>
            </a:r>
            <a:br>
              <a:rPr lang="en-US" dirty="0"/>
            </a:br>
            <a:r>
              <a:rPr lang="en-US" dirty="0"/>
              <a:t>can hamper synchronization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 dirty="0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8366D4-8DAD-D105-6473-0AAE2A6A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91293" y="1340164"/>
            <a:ext cx="8849038" cy="43547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7B42E-87EE-695C-0A57-CE96ABC1A042}"/>
              </a:ext>
            </a:extLst>
          </p:cNvPr>
          <p:cNvCxnSpPr>
            <a:cxnSpLocks/>
          </p:cNvCxnSpPr>
          <p:nvPr/>
        </p:nvCxnSpPr>
        <p:spPr>
          <a:xfrm>
            <a:off x="3962400" y="6078565"/>
            <a:ext cx="4476750" cy="0"/>
          </a:xfrm>
          <a:prstGeom prst="straightConnector1">
            <a:avLst/>
          </a:prstGeom>
          <a:ln w="63500" cmpd="sng">
            <a:gradFill flip="none" rotWithShape="1">
              <a:gsLst>
                <a:gs pos="23766">
                  <a:srgbClr val="FEDFC0"/>
                </a:gs>
                <a:gs pos="74128">
                  <a:srgbClr val="C43C00"/>
                </a:gs>
                <a:gs pos="51000">
                  <a:srgbClr val="FD9C51"/>
                </a:gs>
                <a:gs pos="0">
                  <a:srgbClr val="FFF5EA"/>
                </a:gs>
                <a:gs pos="100000">
                  <a:srgbClr val="791C00"/>
                </a:gs>
              </a:gsLst>
              <a:lin ang="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8160C9-F484-55F1-BD79-DBD8C6FC7393}"/>
              </a:ext>
            </a:extLst>
          </p:cNvPr>
          <p:cNvSpPr txBox="1"/>
          <p:nvPr/>
        </p:nvSpPr>
        <p:spPr>
          <a:xfrm>
            <a:off x="2924175" y="5752033"/>
            <a:ext cx="94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i="1" dirty="0">
                <a:solidFill>
                  <a:schemeClr val="bg1"/>
                </a:solidFill>
              </a:rPr>
              <a:t>p=0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152F1C-9C00-F6C8-56E9-F575551AE7CA}"/>
              </a:ext>
            </a:extLst>
          </p:cNvPr>
          <p:cNvSpPr txBox="1"/>
          <p:nvPr/>
        </p:nvSpPr>
        <p:spPr>
          <a:xfrm>
            <a:off x="8658225" y="5752032"/>
            <a:ext cx="942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i="1" dirty="0">
                <a:solidFill>
                  <a:schemeClr val="bg1"/>
                </a:solidFill>
              </a:rPr>
              <a:t>p=1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A6A1DF7-A388-6CAD-DAE5-680A3B5370F7}"/>
              </a:ext>
            </a:extLst>
          </p:cNvPr>
          <p:cNvSpPr/>
          <p:nvPr/>
        </p:nvSpPr>
        <p:spPr>
          <a:xfrm>
            <a:off x="2902905" y="5789292"/>
            <a:ext cx="868995" cy="58477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8FCBF8-5892-8F3A-AF76-034A74EFDE49}"/>
              </a:ext>
            </a:extLst>
          </p:cNvPr>
          <p:cNvSpPr/>
          <p:nvPr/>
        </p:nvSpPr>
        <p:spPr>
          <a:xfrm>
            <a:off x="8639175" y="5789292"/>
            <a:ext cx="868995" cy="58477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57251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2430" y="0"/>
            <a:ext cx="4179570" cy="15247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cap="all" spc="150" baseline="0" dirty="0"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C8B5-F6EC-489B-BD0F-CD89A73C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A823-8519-4F9D-81FA-367313107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Conference on Complex Systems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F51B-0E28-4171-AE7C-A31AAB42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766395-9DF3-310D-5F59-AED41233517A}"/>
              </a:ext>
            </a:extLst>
          </p:cNvPr>
          <p:cNvSpPr txBox="1"/>
          <p:nvPr/>
        </p:nvSpPr>
        <p:spPr>
          <a:xfrm>
            <a:off x="3766690" y="2109000"/>
            <a:ext cx="8257358" cy="36630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spc="50" dirty="0">
                <a:solidFill>
                  <a:schemeClr val="bg1"/>
                </a:solidFill>
              </a:rPr>
              <a:t>We have introduced a hypergraph representation to encode nonreciprocal group interactions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spc="50" dirty="0">
                <a:solidFill>
                  <a:schemeClr val="bg1"/>
                </a:solidFill>
              </a:rPr>
              <a:t>Such formalism allowed us to extend the Master Stability Function approach to study synchronization of chaotic oscillators in presence of directed higher-order interactions</a:t>
            </a:r>
          </a:p>
          <a:p>
            <a:pPr marL="342900" indent="-342900">
              <a:lnSpc>
                <a:spcPct val="11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000" spc="50" dirty="0">
                <a:solidFill>
                  <a:schemeClr val="bg1"/>
                </a:solidFill>
              </a:rPr>
              <a:t>We found that the stability of the synchronized state can be lost or gained as directionality in the higher-order structure is varied</a:t>
            </a:r>
          </a:p>
        </p:txBody>
      </p:sp>
      <p:pic>
        <p:nvPicPr>
          <p:cNvPr id="22" name="Picture 21" descr="Logo&#10;&#10;Description automatically generated">
            <a:extLst>
              <a:ext uri="{FF2B5EF4-FFF2-40B4-BE49-F238E27FC236}">
                <a16:creationId xmlns:a16="http://schemas.microsoft.com/office/drawing/2014/main" id="{B082857D-A5D9-5D04-40EA-A23BC4158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315" y="5772085"/>
            <a:ext cx="749551" cy="7495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95E25C-B25A-0BC2-9609-6F0221188B0F}"/>
              </a:ext>
            </a:extLst>
          </p:cNvPr>
          <p:cNvSpPr txBox="1"/>
          <p:nvPr/>
        </p:nvSpPr>
        <p:spPr>
          <a:xfrm>
            <a:off x="10355999" y="5911675"/>
            <a:ext cx="16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</a:rPr>
              <a:t>@l_gajo</a:t>
            </a:r>
            <a:endParaRPr lang="it-IT" sz="2400" b="1" baseline="-25000" dirty="0">
              <a:solidFill>
                <a:schemeClr val="bg1"/>
              </a:solidFill>
            </a:endParaRPr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95DCDE47-B3A2-E790-AAC5-0F8060577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263" y="5824505"/>
            <a:ext cx="548373" cy="5397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657E294-027E-A3D5-A74E-5A98B77024F0}"/>
              </a:ext>
            </a:extLst>
          </p:cNvPr>
          <p:cNvSpPr txBox="1"/>
          <p:nvPr/>
        </p:nvSpPr>
        <p:spPr>
          <a:xfrm>
            <a:off x="7789469" y="5911675"/>
            <a:ext cx="1664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</a:rPr>
              <a:t>Luca Gallo</a:t>
            </a:r>
            <a:endParaRPr lang="it-IT" sz="2400" b="1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45402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Asymmetrical many-body processes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</a:t>
            </a: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CC4A4917-38DB-3A97-4651-243B222A0F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86369" y="1621450"/>
            <a:ext cx="4440815" cy="34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830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45402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Asymmetrical many-body processes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</a:t>
            </a: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CC4A4917-38DB-3A97-4651-243B222A0F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86369" y="1621450"/>
            <a:ext cx="4440815" cy="34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01DEE-04BD-6745-67F8-87132C1966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/>
          <a:srcRect/>
          <a:stretch/>
        </p:blipFill>
        <p:spPr>
          <a:xfrm>
            <a:off x="3875592" y="2255512"/>
            <a:ext cx="4440815" cy="3475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1CD9B-7F6C-776A-436A-FE3BF7408BA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875592" y="5778274"/>
            <a:ext cx="27432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Kelsic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E.D., Zhao, J., </a:t>
            </a:r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Vetsigian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K., </a:t>
            </a:r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Kishony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R., Nature, 521, 7553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37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454027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Asymmetrical many-body processes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A095E-DB05-47EC-A2D5-47398A4A00B4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3</a:t>
            </a: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CC4A4917-38DB-3A97-4651-243B222A0F4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6369" y="1621450"/>
            <a:ext cx="4440815" cy="34756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01DEE-04BD-6745-67F8-87132C1966F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rcRect/>
          <a:stretch/>
        </p:blipFill>
        <p:spPr>
          <a:xfrm>
            <a:off x="3875592" y="2255512"/>
            <a:ext cx="4440815" cy="34756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F0F7402-8E2D-4766-D5E1-568DE43D78C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20794" y="2865481"/>
            <a:ext cx="4487570" cy="3475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01CD9B-7F6C-776A-436A-FE3BF7408BA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875592" y="5778274"/>
            <a:ext cx="27432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Kelsic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E.D., Zhao, J., </a:t>
            </a:r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Vetsigian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K., </a:t>
            </a:r>
            <a:r>
              <a:rPr lang="en-US" sz="1000" dirty="0" err="1">
                <a:solidFill>
                  <a:schemeClr val="bg1"/>
                </a:solidFill>
                <a:ea typeface="+mn-lt"/>
                <a:cs typeface="+mn-lt"/>
              </a:rPr>
              <a:t>Kishony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, R., Nature, 521, 7553 (2017)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FEA693-9F33-7579-3DEA-425F367B168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985379" y="2556275"/>
            <a:ext cx="278198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 sz="1000" dirty="0">
                <a:solidFill>
                  <a:schemeClr val="bg1"/>
                </a:solidFill>
                <a:ea typeface="+mn-lt"/>
                <a:cs typeface="+mn-lt"/>
              </a:rPr>
              <a:t>Manning, B.D., Cantley, L.C.,</a:t>
            </a:r>
            <a:r>
              <a:rPr lang="en-US" sz="1000" dirty="0">
                <a:solidFill>
                  <a:schemeClr val="bg1"/>
                </a:solidFill>
                <a:ea typeface="+mn-lt"/>
                <a:cs typeface="+mn-lt"/>
              </a:rPr>
              <a:t> Cell, 129, 7 (2007)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371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How can we model dynamical processes in presence of nonreciprocal many-body interactions?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511000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Elementary Decomposition: </a:t>
            </a:r>
            <a:br>
              <a:rPr lang="en-US" dirty="0"/>
            </a:br>
            <a:r>
              <a:rPr lang="en-US" dirty="0"/>
              <a:t>three-body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237103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511000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Elementary Decomposition: </a:t>
            </a:r>
            <a:br>
              <a:rPr lang="en-US" dirty="0"/>
            </a:br>
            <a:r>
              <a:rPr lang="en-US" dirty="0"/>
              <a:t>three-body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320CC-5022-3F73-F193-1EFDB24901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98418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791AC-77F8-ACEF-B939-7A5373CC67F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340030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EFBF3DD-C092-5285-CF4C-C07A153664F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09249" y="2137082"/>
            <a:ext cx="2520000" cy="25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FF55-9869-51EF-A3FB-1112B82C0C0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1263435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20946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885156" y="511000"/>
            <a:ext cx="842168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Elementary Decomposition: </a:t>
            </a:r>
            <a:br>
              <a:rPr lang="en-US" dirty="0"/>
            </a:br>
            <a:r>
              <a:rPr lang="en-US" dirty="0"/>
              <a:t>three-body interactions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20"/>
            <p:custDataLst>
              <p:tags r:id="rId2"/>
            </p:custDataLst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21/10/2022</a:t>
            </a:r>
            <a:endParaRPr lang="en-US"/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398ED2-66DB-46EA-8D89-B07A5C039997}"/>
              </a:ext>
            </a:extLst>
          </p:cNvPr>
          <p:cNvSpPr>
            <a:spLocks noGrp="1"/>
          </p:cNvSpPr>
          <p:nvPr>
            <p:ph type="ftr" sz="quarter" idx="2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Conference on Complex Systems 2022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22"/>
            <p:custDataLst>
              <p:tags r:id="rId4"/>
            </p:custDataLst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3320CC-5022-3F73-F193-1EFDB249012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98418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7791AC-77F8-ACEF-B939-7A5373CC67F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340030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18FB3CB7-03AF-FA88-9D42-A5A04C7D4562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634873" y="3030479"/>
            <a:ext cx="838942" cy="719628"/>
          </a:xfrm>
          <a:prstGeom prst="mathEqual">
            <a:avLst>
              <a:gd name="adj1" fmla="val 17614"/>
              <a:gd name="adj2" fmla="val 14757"/>
            </a:avLst>
          </a:prstGeom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5E3D8DFF-8C66-9117-6092-6556C129E07F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05883" y="3029872"/>
            <a:ext cx="769536" cy="675297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EFBF3DD-C092-5285-CF4C-C07A153664F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209249" y="2137082"/>
            <a:ext cx="2520000" cy="2519150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CE8F1052-D860-8EA0-FFF5-B6DE6797FEA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3345556" y="2107104"/>
            <a:ext cx="2520000" cy="251915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8138F3E3-B880-E00E-5EC6-254056575458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81864" y="2111680"/>
            <a:ext cx="2520000" cy="2519150"/>
          </a:xfrm>
          <a:prstGeom prst="rect">
            <a:avLst/>
          </a:prstGeom>
        </p:spPr>
      </p:pic>
      <p:sp>
        <p:nvSpPr>
          <p:cNvPr id="12" name="Plus Sign 11">
            <a:extLst>
              <a:ext uri="{FF2B5EF4-FFF2-40B4-BE49-F238E27FC236}">
                <a16:creationId xmlns:a16="http://schemas.microsoft.com/office/drawing/2014/main" id="{5A0122CA-68ED-AC75-C641-BD326B590C8D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8900549" y="3029872"/>
            <a:ext cx="769536" cy="675297"/>
          </a:xfrm>
          <a:prstGeom prst="mathPlus">
            <a:avLst>
              <a:gd name="adj1" fmla="val 195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D31E7B10-20A2-423E-D835-7E958B27F6B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473582" y="2107104"/>
            <a:ext cx="2520000" cy="25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6FF55-9869-51EF-A3FB-1112B82C0C05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1263435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140422-FEDF-155E-DFD3-D809392B0DF6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340448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8A1BC0-EF44-8799-77D8-58FB1B02DB01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5482060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AF609C-EB2C-04CD-6EC3-33E202557C2D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4405465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B1E8B-D9A9-DD68-93D1-D67F199F052B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6474685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1E9DA-F370-38EE-2A76-2A9D0B346832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616297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969CFB-FFF5-C0B7-5F6A-74A49D550C8B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7539702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83AA14-F250-C9E8-E56E-5EB86B7748A7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9456585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2077E02-6274-3E11-6313-7A88F61540CB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11598197" y="4075182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j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E1567C-C91C-4996-8BB2-DFB229F2C489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10521602" y="1691896"/>
            <a:ext cx="400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i="1" dirty="0">
                <a:solidFill>
                  <a:schemeClr val="bg1"/>
                </a:solidFill>
              </a:rPr>
              <a:t>k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ADF683-CD47-F42A-2FA5-97D509050367}"/>
              </a:ext>
            </a:extLst>
          </p:cNvPr>
          <p:cNvCxnSpPr>
            <a:cxnSpLocks/>
          </p:cNvCxnSpPr>
          <p:nvPr>
            <p:custDataLst>
              <p:tags r:id="rId24"/>
            </p:custDataLst>
          </p:nvPr>
        </p:nvCxnSpPr>
        <p:spPr>
          <a:xfrm rot="-1800000">
            <a:off x="4138533" y="3639845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DFB175-B275-6FB7-19B4-5667CEDBA510}"/>
              </a:ext>
            </a:extLst>
          </p:cNvPr>
          <p:cNvCxnSpPr>
            <a:cxnSpLocks/>
          </p:cNvCxnSpPr>
          <p:nvPr>
            <p:custDataLst>
              <p:tags r:id="rId25"/>
            </p:custDataLst>
          </p:nvPr>
        </p:nvCxnSpPr>
        <p:spPr>
          <a:xfrm rot="-9000000">
            <a:off x="7711388" y="3639844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DBCD26E-79D9-3FDE-7719-D6091A1914A0}"/>
              </a:ext>
            </a:extLst>
          </p:cNvPr>
          <p:cNvCxnSpPr>
            <a:cxnSpLocks/>
          </p:cNvCxnSpPr>
          <p:nvPr>
            <p:custDataLst>
              <p:tags r:id="rId26"/>
            </p:custDataLst>
          </p:nvPr>
        </p:nvCxnSpPr>
        <p:spPr>
          <a:xfrm rot="5400000">
            <a:off x="10480910" y="3280114"/>
            <a:ext cx="500483" cy="0"/>
          </a:xfrm>
          <a:prstGeom prst="line">
            <a:avLst/>
          </a:prstGeom>
          <a:ln w="63500" cap="flat">
            <a:solidFill>
              <a:schemeClr val="accent5"/>
            </a:solidFill>
            <a:head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49454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7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8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7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7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8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7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8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8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4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6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7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2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3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7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6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7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8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1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8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3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6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7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8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1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5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7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3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6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7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9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5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5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2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9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8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9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5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6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1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ID" val=" 80"/>
</p:tagLst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3174</TotalTime>
  <Words>650</Words>
  <Application>Microsoft Office PowerPoint</Application>
  <PresentationFormat>Widescreen</PresentationFormat>
  <Paragraphs>209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Tenorite</vt:lpstr>
      <vt:lpstr>Wingdings</vt:lpstr>
      <vt:lpstr>Monoline</vt:lpstr>
      <vt:lpstr>The impact of nonreciprocal higher-order interactions on synchronization</vt:lpstr>
      <vt:lpstr>PowerPoint Presentation</vt:lpstr>
      <vt:lpstr>Asymmetrical many-body processes</vt:lpstr>
      <vt:lpstr>Asymmetrical many-body processes</vt:lpstr>
      <vt:lpstr>Asymmetrical many-body processes</vt:lpstr>
      <vt:lpstr>How can we model dynamical processes in presence of nonreciprocal many-body interactions?</vt:lpstr>
      <vt:lpstr>Elementary Decomposition:  three-body interactions</vt:lpstr>
      <vt:lpstr>Elementary Decomposition:  three-body interactions</vt:lpstr>
      <vt:lpstr>Elementary Decomposition:  three-body interactions</vt:lpstr>
      <vt:lpstr>Elementary Decomposition:  three-body interactions</vt:lpstr>
      <vt:lpstr>Synchronization: an emergent  and ubiquitous  phenomenon</vt:lpstr>
      <vt:lpstr>Synchronization of rÖssler oscillators with nonreciprocal higher-order interactions</vt:lpstr>
      <vt:lpstr>Synchronization of rÖssler oscillators with nonreciprocal higher-order interactions</vt:lpstr>
      <vt:lpstr>Synchronization of rÖssler oscillators with nonreciprocal higher-order interactions</vt:lpstr>
      <vt:lpstr>Synchronization of rÖssler oscillators with nonreciprocal higher-order interactions</vt:lpstr>
      <vt:lpstr>The master stability function approach:</vt:lpstr>
      <vt:lpstr>The master stability function approach:</vt:lpstr>
      <vt:lpstr>The master stability function approach:</vt:lpstr>
      <vt:lpstr>The master stability function approach in directed hypergraphs</vt:lpstr>
      <vt:lpstr>The master stability function approach in directed hypergraphs</vt:lpstr>
      <vt:lpstr>The master stability function approach in directed hypergraphs</vt:lpstr>
      <vt:lpstr>Symmetrization</vt:lpstr>
      <vt:lpstr>Symmetrization</vt:lpstr>
      <vt:lpstr>Nonreciprocal interactions  can change stability behavior</vt:lpstr>
      <vt:lpstr>Nonreciprocal interactions  can change stability behavior</vt:lpstr>
      <vt:lpstr>Nonreciprocal interactions  can favor synchronization</vt:lpstr>
      <vt:lpstr>Nonreciprocal interactions  can change stability behavior</vt:lpstr>
      <vt:lpstr>Nonreciprocal interactions  can hamper synchronization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nonreciprocal higher order interactions on synchronization</dc:title>
  <dc:creator>LUCA GALLO</dc:creator>
  <cp:lastModifiedBy>Luca Gallo</cp:lastModifiedBy>
  <cp:revision>24</cp:revision>
  <dcterms:created xsi:type="dcterms:W3CDTF">2022-09-30T10:06:41Z</dcterms:created>
  <dcterms:modified xsi:type="dcterms:W3CDTF">2024-02-23T14:24:36Z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